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8.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399" r:id="rId5"/>
    <p:sldId id="397" r:id="rId6"/>
    <p:sldId id="380" r:id="rId7"/>
    <p:sldId id="369" r:id="rId8"/>
    <p:sldId id="400" r:id="rId9"/>
    <p:sldId id="453" r:id="rId10"/>
    <p:sldId id="309" r:id="rId11"/>
    <p:sldId id="392" r:id="rId12"/>
    <p:sldId id="428" r:id="rId13"/>
    <p:sldId id="427" r:id="rId14"/>
    <p:sldId id="430" r:id="rId15"/>
    <p:sldId id="431" r:id="rId16"/>
    <p:sldId id="454" r:id="rId17"/>
    <p:sldId id="429" r:id="rId18"/>
    <p:sldId id="443" r:id="rId19"/>
    <p:sldId id="439" r:id="rId20"/>
    <p:sldId id="437" r:id="rId21"/>
    <p:sldId id="432" r:id="rId22"/>
    <p:sldId id="433" r:id="rId23"/>
    <p:sldId id="434" r:id="rId24"/>
    <p:sldId id="435" r:id="rId25"/>
    <p:sldId id="438" r:id="rId26"/>
    <p:sldId id="440" r:id="rId27"/>
    <p:sldId id="442" r:id="rId28"/>
    <p:sldId id="450" r:id="rId29"/>
    <p:sldId id="451" r:id="rId30"/>
    <p:sldId id="444" r:id="rId31"/>
    <p:sldId id="445" r:id="rId32"/>
    <p:sldId id="446" r:id="rId33"/>
    <p:sldId id="447" r:id="rId34"/>
    <p:sldId id="448" r:id="rId35"/>
    <p:sldId id="452" r:id="rId36"/>
    <p:sldId id="449" r:id="rId37"/>
    <p:sldId id="455" r:id="rId38"/>
    <p:sldId id="381"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7D4"/>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B2F8D-98F2-4EA3-A1B4-11DD63CA80F4}" v="6" dt="2025-03-11T08:31:03.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250" autoAdjust="0"/>
  </p:normalViewPr>
  <p:slideViewPr>
    <p:cSldViewPr snapToGrid="0" showGuides="1">
      <p:cViewPr varScale="1">
        <p:scale>
          <a:sx n="70" d="100"/>
          <a:sy n="70" d="100"/>
        </p:scale>
        <p:origin x="96" y="156"/>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68F83A-302B-D5C7-8388-31A7738B9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529D8-29D3-4EF8-AFE4-9B04C334D78A}" type="datetimeFigureOut">
              <a:rPr lang="en-US" smtClean="0"/>
              <a:t>7/16/2025</a:t>
            </a:fld>
            <a:endParaRPr lang="en-US" dirty="0"/>
          </a:p>
        </p:txBody>
      </p:sp>
      <p:sp>
        <p:nvSpPr>
          <p:cNvPr id="4" name="Footer Placeholder 3">
            <a:extLst>
              <a:ext uri="{FF2B5EF4-FFF2-40B4-BE49-F238E27FC236}">
                <a16:creationId xmlns:a16="http://schemas.microsoft.com/office/drawing/2014/main" id="{A90593AB-C6A0-9A15-AB36-A73DC45ECA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Footer</a:t>
            </a:r>
          </a:p>
        </p:txBody>
      </p:sp>
      <p:sp>
        <p:nvSpPr>
          <p:cNvPr id="5" name="Slide Number Placeholder 4">
            <a:extLst>
              <a:ext uri="{FF2B5EF4-FFF2-40B4-BE49-F238E27FC236}">
                <a16:creationId xmlns:a16="http://schemas.microsoft.com/office/drawing/2014/main" id="{EEFA4FD5-91A7-B4C3-9946-947BB86E9A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CE52CC-DD0F-44B3-B13D-E7228EEC80E7}" type="slidenum">
              <a:rPr lang="en-US" smtClean="0"/>
              <a:t>‹#›</a:t>
            </a:fld>
            <a:endParaRPr lang="en-US" dirty="0"/>
          </a:p>
        </p:txBody>
      </p:sp>
      <p:sp>
        <p:nvSpPr>
          <p:cNvPr id="6" name="Header Placeholder 5">
            <a:extLst>
              <a:ext uri="{FF2B5EF4-FFF2-40B4-BE49-F238E27FC236}">
                <a16:creationId xmlns:a16="http://schemas.microsoft.com/office/drawing/2014/main" id="{7D257EEE-7A71-A801-1D30-27730853F4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ltLang="zh-CN" dirty="0"/>
              <a:t>Header</a:t>
            </a:r>
            <a:endParaRPr lang="en-US" dirty="0"/>
          </a:p>
        </p:txBody>
      </p:sp>
    </p:spTree>
    <p:extLst>
      <p:ext uri="{BB962C8B-B14F-4D97-AF65-F5344CB8AC3E}">
        <p14:creationId xmlns:p14="http://schemas.microsoft.com/office/powerpoint/2010/main" val="332336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dirty="0"/>
              <a:t>Click to edit Master text styles</a:t>
            </a:r>
            <a:endParaRPr lang="zh-CN" altLang="en-US" dirty="0"/>
          </a:p>
          <a:p>
            <a:pPr lvl="1"/>
            <a:r>
              <a:rPr lang="en-US" altLang="zh-CN" dirty="0"/>
              <a:t>Second</a:t>
            </a:r>
            <a:r>
              <a:rPr lang="zh-CN" altLang="en-US" dirty="0"/>
              <a:t> </a:t>
            </a:r>
            <a:r>
              <a:rPr lang="en-US" altLang="zh-CN" dirty="0"/>
              <a:t>level</a:t>
            </a:r>
            <a:endParaRPr lang="zh-CN" altLang="en-US" dirty="0"/>
          </a:p>
          <a:p>
            <a:pPr lvl="2"/>
            <a:r>
              <a:rPr lang="en-US" altLang="zh-CN" dirty="0"/>
              <a:t>Third</a:t>
            </a:r>
            <a:r>
              <a:rPr lang="zh-CN" altLang="en-US" dirty="0"/>
              <a:t> </a:t>
            </a:r>
            <a:r>
              <a:rPr lang="en-US" altLang="zh-CN" dirty="0"/>
              <a:t>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
        <p:nvSpPr>
          <p:cNvPr id="8" name="Date Placeholder 7">
            <a:extLst>
              <a:ext uri="{FF2B5EF4-FFF2-40B4-BE49-F238E27FC236}">
                <a16:creationId xmlns:a16="http://schemas.microsoft.com/office/drawing/2014/main" id="{2D11F53F-2F00-3651-F337-81306AF8F1E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805B-254D-4FE1-8316-FEA92B4B8253}" type="datetimeFigureOut">
              <a:rPr lang="en-US" smtClean="0"/>
              <a:t>7/16/2025</a:t>
            </a:fld>
            <a:endParaRPr 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93DABDA-89F0-4727-B28F-05A90B0069BB}" type="slidenum">
              <a:rPr lang="zh-CN" altLang="en-US" smtClean="0"/>
              <a:t>2</a:t>
            </a:fld>
            <a:endParaRPr lang="zh-CN" altLang="en-US"/>
          </a:p>
        </p:txBody>
      </p:sp>
    </p:spTree>
    <p:extLst>
      <p:ext uri="{BB962C8B-B14F-4D97-AF65-F5344CB8AC3E}">
        <p14:creationId xmlns:p14="http://schemas.microsoft.com/office/powerpoint/2010/main" val="110102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223F-86B3-F876-6FF1-C527E4D47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91850-1A8F-30E3-BF4C-8F56CC74E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B8171-9C38-E445-705E-05A80A8B5D6F}"/>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18C859C2-A587-463C-CB9F-8BF6F213DE3B}"/>
              </a:ext>
            </a:extLst>
          </p:cNvPr>
          <p:cNvSpPr>
            <a:spLocks noGrp="1"/>
          </p:cNvSpPr>
          <p:nvPr>
            <p:ph type="sldNum" sz="quarter" idx="5"/>
          </p:nvPr>
        </p:nvSpPr>
        <p:spPr/>
        <p:txBody>
          <a:bodyPr/>
          <a:lstStyle/>
          <a:p>
            <a:fld id="{893DABDA-89F0-4727-B28F-05A90B0069BB}" type="slidenum">
              <a:rPr lang="zh-CN" altLang="en-US" smtClean="0"/>
              <a:t>16</a:t>
            </a:fld>
            <a:endParaRPr lang="zh-CN" altLang="en-US"/>
          </a:p>
        </p:txBody>
      </p:sp>
    </p:spTree>
    <p:extLst>
      <p:ext uri="{BB962C8B-B14F-4D97-AF65-F5344CB8AC3E}">
        <p14:creationId xmlns:p14="http://schemas.microsoft.com/office/powerpoint/2010/main" val="52678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93DABDA-89F0-4727-B28F-05A90B0069BB}" type="slidenum">
              <a:rPr lang="zh-CN" altLang="en-US" smtClean="0"/>
              <a:t>17</a:t>
            </a:fld>
            <a:endParaRPr lang="zh-CN" altLang="en-US"/>
          </a:p>
        </p:txBody>
      </p:sp>
    </p:spTree>
    <p:extLst>
      <p:ext uri="{BB962C8B-B14F-4D97-AF65-F5344CB8AC3E}">
        <p14:creationId xmlns:p14="http://schemas.microsoft.com/office/powerpoint/2010/main" val="410887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18</a:t>
            </a:fld>
            <a:endParaRPr lang="zh-CN" altLang="en-US"/>
          </a:p>
        </p:txBody>
      </p:sp>
    </p:spTree>
    <p:extLst>
      <p:ext uri="{BB962C8B-B14F-4D97-AF65-F5344CB8AC3E}">
        <p14:creationId xmlns:p14="http://schemas.microsoft.com/office/powerpoint/2010/main" val="270117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19</a:t>
            </a:fld>
            <a:endParaRPr lang="zh-CN" altLang="en-US"/>
          </a:p>
        </p:txBody>
      </p:sp>
    </p:spTree>
    <p:extLst>
      <p:ext uri="{BB962C8B-B14F-4D97-AF65-F5344CB8AC3E}">
        <p14:creationId xmlns:p14="http://schemas.microsoft.com/office/powerpoint/2010/main" val="2844588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20</a:t>
            </a:fld>
            <a:endParaRPr lang="zh-CN" altLang="en-US"/>
          </a:p>
        </p:txBody>
      </p:sp>
    </p:spTree>
    <p:extLst>
      <p:ext uri="{BB962C8B-B14F-4D97-AF65-F5344CB8AC3E}">
        <p14:creationId xmlns:p14="http://schemas.microsoft.com/office/powerpoint/2010/main" val="1160980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21</a:t>
            </a:fld>
            <a:endParaRPr lang="zh-CN" altLang="en-US"/>
          </a:p>
        </p:txBody>
      </p:sp>
    </p:spTree>
    <p:extLst>
      <p:ext uri="{BB962C8B-B14F-4D97-AF65-F5344CB8AC3E}">
        <p14:creationId xmlns:p14="http://schemas.microsoft.com/office/powerpoint/2010/main" val="307939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22</a:t>
            </a:fld>
            <a:endParaRPr lang="zh-CN" altLang="en-US"/>
          </a:p>
        </p:txBody>
      </p:sp>
    </p:spTree>
    <p:extLst>
      <p:ext uri="{BB962C8B-B14F-4D97-AF65-F5344CB8AC3E}">
        <p14:creationId xmlns:p14="http://schemas.microsoft.com/office/powerpoint/2010/main" val="291827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23</a:t>
            </a:fld>
            <a:endParaRPr lang="zh-CN" altLang="en-US"/>
          </a:p>
        </p:txBody>
      </p:sp>
    </p:spTree>
    <p:extLst>
      <p:ext uri="{BB962C8B-B14F-4D97-AF65-F5344CB8AC3E}">
        <p14:creationId xmlns:p14="http://schemas.microsoft.com/office/powerpoint/2010/main" val="1966557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24</a:t>
            </a:fld>
            <a:endParaRPr lang="zh-CN" altLang="en-US"/>
          </a:p>
        </p:txBody>
      </p:sp>
    </p:spTree>
    <p:extLst>
      <p:ext uri="{BB962C8B-B14F-4D97-AF65-F5344CB8AC3E}">
        <p14:creationId xmlns:p14="http://schemas.microsoft.com/office/powerpoint/2010/main" val="2279549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25</a:t>
            </a:fld>
            <a:endParaRPr lang="zh-CN" altLang="en-US"/>
          </a:p>
        </p:txBody>
      </p:sp>
    </p:spTree>
    <p:extLst>
      <p:ext uri="{BB962C8B-B14F-4D97-AF65-F5344CB8AC3E}">
        <p14:creationId xmlns:p14="http://schemas.microsoft.com/office/powerpoint/2010/main" val="320976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93DABDA-89F0-4727-B28F-05A90B0069BB}" type="slidenum">
              <a:rPr lang="zh-CN" altLang="en-US" smtClean="0"/>
              <a:t>8</a:t>
            </a:fld>
            <a:endParaRPr lang="zh-CN" altLang="en-US"/>
          </a:p>
        </p:txBody>
      </p:sp>
    </p:spTree>
    <p:extLst>
      <p:ext uri="{BB962C8B-B14F-4D97-AF65-F5344CB8AC3E}">
        <p14:creationId xmlns:p14="http://schemas.microsoft.com/office/powerpoint/2010/main" val="1982170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26</a:t>
            </a:fld>
            <a:endParaRPr lang="zh-CN" altLang="en-US"/>
          </a:p>
        </p:txBody>
      </p:sp>
    </p:spTree>
    <p:extLst>
      <p:ext uri="{BB962C8B-B14F-4D97-AF65-F5344CB8AC3E}">
        <p14:creationId xmlns:p14="http://schemas.microsoft.com/office/powerpoint/2010/main" val="248969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27</a:t>
            </a:fld>
            <a:endParaRPr lang="zh-CN" altLang="en-US"/>
          </a:p>
        </p:txBody>
      </p:sp>
    </p:spTree>
    <p:extLst>
      <p:ext uri="{BB962C8B-B14F-4D97-AF65-F5344CB8AC3E}">
        <p14:creationId xmlns:p14="http://schemas.microsoft.com/office/powerpoint/2010/main" val="141726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28</a:t>
            </a:fld>
            <a:endParaRPr lang="zh-CN" altLang="en-US"/>
          </a:p>
        </p:txBody>
      </p:sp>
    </p:spTree>
    <p:extLst>
      <p:ext uri="{BB962C8B-B14F-4D97-AF65-F5344CB8AC3E}">
        <p14:creationId xmlns:p14="http://schemas.microsoft.com/office/powerpoint/2010/main" val="3543669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29</a:t>
            </a:fld>
            <a:endParaRPr lang="zh-CN" altLang="en-US"/>
          </a:p>
        </p:txBody>
      </p:sp>
    </p:spTree>
    <p:extLst>
      <p:ext uri="{BB962C8B-B14F-4D97-AF65-F5344CB8AC3E}">
        <p14:creationId xmlns:p14="http://schemas.microsoft.com/office/powerpoint/2010/main" val="2782943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30</a:t>
            </a:fld>
            <a:endParaRPr lang="zh-CN" altLang="en-US"/>
          </a:p>
        </p:txBody>
      </p:sp>
    </p:spTree>
    <p:extLst>
      <p:ext uri="{BB962C8B-B14F-4D97-AF65-F5344CB8AC3E}">
        <p14:creationId xmlns:p14="http://schemas.microsoft.com/office/powerpoint/2010/main" val="2444010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b="1" dirty="0"/>
              <a:t>Diurétiques</a:t>
            </a:r>
            <a:r>
              <a:rPr lang="fr-FR" altLang="zh-CN" sz="1200" dirty="0"/>
              <a:t> : Baisse de la précharge cardiaque</a:t>
            </a:r>
          </a:p>
          <a:p>
            <a:pPr lvl="0"/>
            <a:r>
              <a:rPr lang="fr-FR" altLang="zh-CN" sz="1200" b="1" dirty="0"/>
              <a:t>Dérivés nitrés (Trinitrine)</a:t>
            </a:r>
            <a:r>
              <a:rPr lang="fr-FR" altLang="zh-CN" sz="1200" dirty="0"/>
              <a:t>: Favorise vasodilatation entrainant une baisse de la postcharge ventriculaire gauche, et une vasodilatation veineuse droite, abaissant la précharge cardiaque droite. Ce qui soulage le travail du cœur.</a:t>
            </a:r>
          </a:p>
          <a:p>
            <a:pPr lvl="0"/>
            <a:r>
              <a:rPr lang="fr-FR" altLang="zh-CN" sz="1200" b="1" dirty="0"/>
              <a:t>PEP : </a:t>
            </a:r>
            <a:r>
              <a:rPr lang="fr-FR" altLang="zh-CN" sz="1200" b="0" dirty="0"/>
              <a:t>Pression expiratoire positive</a:t>
            </a:r>
            <a:endParaRPr lang="fr-FR" altLang="zh-CN" sz="1200" b="1" dirty="0"/>
          </a:p>
          <a:p>
            <a:pPr lvl="0"/>
            <a:r>
              <a:rPr lang="fr-FR" altLang="zh-CN" sz="1200" b="1" dirty="0"/>
              <a:t>CPAP : </a:t>
            </a:r>
            <a:r>
              <a:rPr lang="fr-FR" altLang="zh-CN" sz="1200" b="0" dirty="0" err="1"/>
              <a:t>Continuous</a:t>
            </a:r>
            <a:r>
              <a:rPr lang="fr-FR" altLang="zh-CN" sz="1200" b="0" dirty="0"/>
              <a:t> Positive </a:t>
            </a:r>
            <a:r>
              <a:rPr lang="fr-FR" altLang="zh-CN" sz="1200" b="0" dirty="0" err="1"/>
              <a:t>Airway</a:t>
            </a:r>
            <a:r>
              <a:rPr lang="fr-FR" altLang="zh-CN" sz="1200" b="0" dirty="0"/>
              <a:t> Pressure</a:t>
            </a:r>
            <a:endParaRPr lang="fr-FR" altLang="zh-CN" sz="1200" b="1" dirty="0"/>
          </a:p>
          <a:p>
            <a:pPr lvl="0"/>
            <a:r>
              <a:rPr lang="fr-FR" altLang="zh-CN" sz="1200" b="1" dirty="0"/>
              <a:t>VNI indiqué en cas d’OAP Hydrostatique car </a:t>
            </a:r>
            <a:r>
              <a:rPr lang="fr-FR" altLang="zh-CN" sz="1200" dirty="0"/>
              <a:t>:</a:t>
            </a:r>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31</a:t>
            </a:fld>
            <a:endParaRPr lang="zh-CN" altLang="en-US"/>
          </a:p>
        </p:txBody>
      </p:sp>
    </p:spTree>
    <p:extLst>
      <p:ext uri="{BB962C8B-B14F-4D97-AF65-F5344CB8AC3E}">
        <p14:creationId xmlns:p14="http://schemas.microsoft.com/office/powerpoint/2010/main" val="1399000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b="1" dirty="0" err="1"/>
              <a:t>PtmVG</a:t>
            </a:r>
            <a:r>
              <a:rPr lang="fr-FR" altLang="zh-CN" sz="1200" b="1" dirty="0"/>
              <a:t> : Pression transmurale VG</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b="1" dirty="0" err="1"/>
              <a:t>PintraVG</a:t>
            </a:r>
            <a:r>
              <a:rPr lang="fr-FR" altLang="zh-CN" sz="1200" b="1" dirty="0"/>
              <a:t> : </a:t>
            </a:r>
            <a:r>
              <a:rPr lang="fr-FR" altLang="zh-CN" sz="1200" b="0" dirty="0"/>
              <a:t>Pression à l’intérieur du ventricule gauche (pression </a:t>
            </a:r>
            <a:r>
              <a:rPr lang="fr-FR" altLang="zh-CN" sz="1200" b="0" dirty="0" err="1"/>
              <a:t>intramurale</a:t>
            </a:r>
            <a:r>
              <a:rPr lang="fr-FR" altLang="zh-CN" sz="12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b="1" dirty="0" err="1"/>
              <a:t>PextraVG</a:t>
            </a:r>
            <a:r>
              <a:rPr lang="fr-FR" altLang="zh-CN" sz="1200" b="1" dirty="0"/>
              <a:t> :</a:t>
            </a:r>
            <a:r>
              <a:rPr lang="fr-FR" altLang="zh-CN" sz="1200" b="0" dirty="0"/>
              <a:t> Pression hors le VG (</a:t>
            </a:r>
            <a:r>
              <a:rPr lang="fr-FR" altLang="zh-CN" sz="1200" b="0" dirty="0" err="1"/>
              <a:t>intra-thoracique</a:t>
            </a:r>
            <a:r>
              <a:rPr lang="fr-FR" altLang="zh-CN" sz="1200" b="0" dirty="0"/>
              <a:t>)</a:t>
            </a:r>
            <a:endParaRPr lang="fr-FR" altLang="zh-CN" sz="1200"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32</a:t>
            </a:fld>
            <a:endParaRPr lang="zh-CN" altLang="en-US"/>
          </a:p>
        </p:txBody>
      </p:sp>
    </p:spTree>
    <p:extLst>
      <p:ext uri="{BB962C8B-B14F-4D97-AF65-F5344CB8AC3E}">
        <p14:creationId xmlns:p14="http://schemas.microsoft.com/office/powerpoint/2010/main" val="2472230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9D4F9-C4B5-98B3-605D-BCBD6D656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C0E39-6B10-E074-55D3-B8F33F80F2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F3A00-B593-2D39-A3CB-C640A5E6A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zh-CN" sz="1200" dirty="0"/>
          </a:p>
        </p:txBody>
      </p:sp>
      <p:sp>
        <p:nvSpPr>
          <p:cNvPr id="4" name="Slide Number Placeholder 3">
            <a:extLst>
              <a:ext uri="{FF2B5EF4-FFF2-40B4-BE49-F238E27FC236}">
                <a16:creationId xmlns:a16="http://schemas.microsoft.com/office/drawing/2014/main" id="{2C2BB6A3-6835-9CC7-B574-81AE149C78C5}"/>
              </a:ext>
            </a:extLst>
          </p:cNvPr>
          <p:cNvSpPr>
            <a:spLocks noGrp="1"/>
          </p:cNvSpPr>
          <p:nvPr>
            <p:ph type="sldNum" sz="quarter" idx="5"/>
          </p:nvPr>
        </p:nvSpPr>
        <p:spPr/>
        <p:txBody>
          <a:bodyPr/>
          <a:lstStyle/>
          <a:p>
            <a:fld id="{893DABDA-89F0-4727-B28F-05A90B0069BB}" type="slidenum">
              <a:rPr lang="zh-CN" altLang="en-US" smtClean="0"/>
              <a:t>33</a:t>
            </a:fld>
            <a:endParaRPr lang="zh-CN" altLang="en-US"/>
          </a:p>
        </p:txBody>
      </p:sp>
    </p:spTree>
    <p:extLst>
      <p:ext uri="{BB962C8B-B14F-4D97-AF65-F5344CB8AC3E}">
        <p14:creationId xmlns:p14="http://schemas.microsoft.com/office/powerpoint/2010/main" val="2480048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68015-0764-BEC5-C1BF-B2FBCF557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FA6D5-C999-F333-C10B-5590A45F0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13242-D37E-19D7-6859-CFD6B1CCF6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zh-CN" sz="1200" dirty="0"/>
          </a:p>
        </p:txBody>
      </p:sp>
      <p:sp>
        <p:nvSpPr>
          <p:cNvPr id="4" name="Slide Number Placeholder 3">
            <a:extLst>
              <a:ext uri="{FF2B5EF4-FFF2-40B4-BE49-F238E27FC236}">
                <a16:creationId xmlns:a16="http://schemas.microsoft.com/office/drawing/2014/main" id="{6F9F9699-A2B2-58E7-E986-1E366A70AD92}"/>
              </a:ext>
            </a:extLst>
          </p:cNvPr>
          <p:cNvSpPr>
            <a:spLocks noGrp="1"/>
          </p:cNvSpPr>
          <p:nvPr>
            <p:ph type="sldNum" sz="quarter" idx="5"/>
          </p:nvPr>
        </p:nvSpPr>
        <p:spPr/>
        <p:txBody>
          <a:bodyPr/>
          <a:lstStyle/>
          <a:p>
            <a:fld id="{893DABDA-89F0-4727-B28F-05A90B0069BB}" type="slidenum">
              <a:rPr lang="zh-CN" altLang="en-US" smtClean="0"/>
              <a:t>34</a:t>
            </a:fld>
            <a:endParaRPr lang="zh-CN" altLang="en-US"/>
          </a:p>
        </p:txBody>
      </p:sp>
    </p:spTree>
    <p:extLst>
      <p:ext uri="{BB962C8B-B14F-4D97-AF65-F5344CB8AC3E}">
        <p14:creationId xmlns:p14="http://schemas.microsoft.com/office/powerpoint/2010/main" val="57003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131C6-4029-85B2-0D90-77DF08714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C86D1-647A-6479-99A1-66902B159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F13CE-D0DD-0D96-02C4-6A1D95860B52}"/>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60A2F94F-920D-F269-D735-F5F88F9AC460}"/>
              </a:ext>
            </a:extLst>
          </p:cNvPr>
          <p:cNvSpPr>
            <a:spLocks noGrp="1"/>
          </p:cNvSpPr>
          <p:nvPr>
            <p:ph type="sldNum" sz="quarter" idx="5"/>
          </p:nvPr>
        </p:nvSpPr>
        <p:spPr/>
        <p:txBody>
          <a:bodyPr/>
          <a:lstStyle/>
          <a:p>
            <a:fld id="{893DABDA-89F0-4727-B28F-05A90B0069BB}" type="slidenum">
              <a:rPr lang="zh-CN" altLang="en-US" smtClean="0"/>
              <a:t>9</a:t>
            </a:fld>
            <a:endParaRPr lang="zh-CN" altLang="en-US"/>
          </a:p>
        </p:txBody>
      </p:sp>
    </p:spTree>
    <p:extLst>
      <p:ext uri="{BB962C8B-B14F-4D97-AF65-F5344CB8AC3E}">
        <p14:creationId xmlns:p14="http://schemas.microsoft.com/office/powerpoint/2010/main" val="7266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DC290-C293-5954-9ABC-DD2BCB6CA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6FC5D-FF9D-6B56-00C9-7EE53FCAD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34A95-DE4B-2DC9-D868-8C686EDBD617}"/>
              </a:ext>
            </a:extLst>
          </p:cNvPr>
          <p:cNvSpPr>
            <a:spLocks noGrp="1"/>
          </p:cNvSpPr>
          <p:nvPr>
            <p:ph type="body" idx="1"/>
          </p:nvPr>
        </p:nvSpPr>
        <p:spPr/>
        <p:txBody>
          <a:bodyPr/>
          <a:lstStyle/>
          <a:p>
            <a:r>
              <a:rPr lang="fr-MA" dirty="0"/>
              <a:t>Dans l’œdème dû à une </a:t>
            </a:r>
            <a:r>
              <a:rPr lang="fr-MA" dirty="0" err="1"/>
              <a:t>élevation</a:t>
            </a:r>
            <a:r>
              <a:rPr lang="fr-MA" dirty="0"/>
              <a:t> de pression, la BAC reste intacte et les capacités de drainage pulmonaires sont dépassées suite à l’excès de liquide dans le secteur interstitiel.</a:t>
            </a:r>
            <a:endParaRPr lang="fr-FR" dirty="0"/>
          </a:p>
        </p:txBody>
      </p:sp>
      <p:sp>
        <p:nvSpPr>
          <p:cNvPr id="4" name="Slide Number Placeholder 3">
            <a:extLst>
              <a:ext uri="{FF2B5EF4-FFF2-40B4-BE49-F238E27FC236}">
                <a16:creationId xmlns:a16="http://schemas.microsoft.com/office/drawing/2014/main" id="{CFC55E65-0032-E133-284F-EBC192E1E96C}"/>
              </a:ext>
            </a:extLst>
          </p:cNvPr>
          <p:cNvSpPr>
            <a:spLocks noGrp="1"/>
          </p:cNvSpPr>
          <p:nvPr>
            <p:ph type="sldNum" sz="quarter" idx="5"/>
          </p:nvPr>
        </p:nvSpPr>
        <p:spPr/>
        <p:txBody>
          <a:bodyPr/>
          <a:lstStyle/>
          <a:p>
            <a:fld id="{893DABDA-89F0-4727-B28F-05A90B0069BB}" type="slidenum">
              <a:rPr lang="zh-CN" altLang="en-US" smtClean="0"/>
              <a:t>10</a:t>
            </a:fld>
            <a:endParaRPr lang="zh-CN" altLang="en-US"/>
          </a:p>
        </p:txBody>
      </p:sp>
    </p:spTree>
    <p:extLst>
      <p:ext uri="{BB962C8B-B14F-4D97-AF65-F5344CB8AC3E}">
        <p14:creationId xmlns:p14="http://schemas.microsoft.com/office/powerpoint/2010/main" val="364842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72139-4B0D-F69E-3E84-51047F28A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DDCBD-5F96-CA9D-6E05-49EED2519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1F243-1291-6B5F-5356-F744BB1A9BEE}"/>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B786F4D0-83A8-3CAA-7E35-75484DC65F0E}"/>
              </a:ext>
            </a:extLst>
          </p:cNvPr>
          <p:cNvSpPr>
            <a:spLocks noGrp="1"/>
          </p:cNvSpPr>
          <p:nvPr>
            <p:ph type="sldNum" sz="quarter" idx="5"/>
          </p:nvPr>
        </p:nvSpPr>
        <p:spPr/>
        <p:txBody>
          <a:bodyPr/>
          <a:lstStyle/>
          <a:p>
            <a:fld id="{893DABDA-89F0-4727-B28F-05A90B0069BB}" type="slidenum">
              <a:rPr lang="zh-CN" altLang="en-US" smtClean="0"/>
              <a:t>11</a:t>
            </a:fld>
            <a:endParaRPr lang="zh-CN" altLang="en-US"/>
          </a:p>
        </p:txBody>
      </p:sp>
    </p:spTree>
    <p:extLst>
      <p:ext uri="{BB962C8B-B14F-4D97-AF65-F5344CB8AC3E}">
        <p14:creationId xmlns:p14="http://schemas.microsoft.com/office/powerpoint/2010/main" val="88957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E625F-3AEB-4D03-5B5C-C2CB9F6E2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BA5C5-C9A2-894E-C9B6-A18AD98EA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28FB5-8E42-B86D-C06A-8F021DB6BC38}"/>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CA688CA0-2708-22E4-FDC6-CA4FC075A3F4}"/>
              </a:ext>
            </a:extLst>
          </p:cNvPr>
          <p:cNvSpPr>
            <a:spLocks noGrp="1"/>
          </p:cNvSpPr>
          <p:nvPr>
            <p:ph type="sldNum" sz="quarter" idx="5"/>
          </p:nvPr>
        </p:nvSpPr>
        <p:spPr/>
        <p:txBody>
          <a:bodyPr/>
          <a:lstStyle/>
          <a:p>
            <a:fld id="{893DABDA-89F0-4727-B28F-05A90B0069BB}" type="slidenum">
              <a:rPr lang="zh-CN" altLang="en-US" smtClean="0"/>
              <a:t>12</a:t>
            </a:fld>
            <a:endParaRPr lang="zh-CN" altLang="en-US"/>
          </a:p>
        </p:txBody>
      </p:sp>
    </p:spTree>
    <p:extLst>
      <p:ext uri="{BB962C8B-B14F-4D97-AF65-F5344CB8AC3E}">
        <p14:creationId xmlns:p14="http://schemas.microsoft.com/office/powerpoint/2010/main" val="3245504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77B7-651F-DF3B-C852-360267E9B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3049F-E950-47F6-A10E-2330D99AA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E540A-7FED-2613-4041-7DA364F8CBAD}"/>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6CFCFF3E-CE2E-1F93-4F64-543720F4D86A}"/>
              </a:ext>
            </a:extLst>
          </p:cNvPr>
          <p:cNvSpPr>
            <a:spLocks noGrp="1"/>
          </p:cNvSpPr>
          <p:nvPr>
            <p:ph type="sldNum" sz="quarter" idx="5"/>
          </p:nvPr>
        </p:nvSpPr>
        <p:spPr/>
        <p:txBody>
          <a:bodyPr/>
          <a:lstStyle/>
          <a:p>
            <a:fld id="{893DABDA-89F0-4727-B28F-05A90B0069BB}" type="slidenum">
              <a:rPr lang="zh-CN" altLang="en-US" smtClean="0"/>
              <a:t>13</a:t>
            </a:fld>
            <a:endParaRPr lang="zh-CN" altLang="en-US"/>
          </a:p>
        </p:txBody>
      </p:sp>
    </p:spTree>
    <p:extLst>
      <p:ext uri="{BB962C8B-B14F-4D97-AF65-F5344CB8AC3E}">
        <p14:creationId xmlns:p14="http://schemas.microsoft.com/office/powerpoint/2010/main" val="8777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223F-86B3-F876-6FF1-C527E4D47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91850-1A8F-30E3-BF4C-8F56CC74E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B8171-9C38-E445-705E-05A80A8B5D6F}"/>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18C859C2-A587-463C-CB9F-8BF6F213DE3B}"/>
              </a:ext>
            </a:extLst>
          </p:cNvPr>
          <p:cNvSpPr>
            <a:spLocks noGrp="1"/>
          </p:cNvSpPr>
          <p:nvPr>
            <p:ph type="sldNum" sz="quarter" idx="5"/>
          </p:nvPr>
        </p:nvSpPr>
        <p:spPr/>
        <p:txBody>
          <a:bodyPr/>
          <a:lstStyle/>
          <a:p>
            <a:fld id="{893DABDA-89F0-4727-B28F-05A90B0069BB}" type="slidenum">
              <a:rPr lang="zh-CN" altLang="en-US" smtClean="0"/>
              <a:t>14</a:t>
            </a:fld>
            <a:endParaRPr lang="zh-CN" altLang="en-US"/>
          </a:p>
        </p:txBody>
      </p:sp>
    </p:spTree>
    <p:extLst>
      <p:ext uri="{BB962C8B-B14F-4D97-AF65-F5344CB8AC3E}">
        <p14:creationId xmlns:p14="http://schemas.microsoft.com/office/powerpoint/2010/main" val="346247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223F-86B3-F876-6FF1-C527E4D47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91850-1A8F-30E3-BF4C-8F56CC74E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B8171-9C38-E445-705E-05A80A8B5D6F}"/>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18C859C2-A587-463C-CB9F-8BF6F213DE3B}"/>
              </a:ext>
            </a:extLst>
          </p:cNvPr>
          <p:cNvSpPr>
            <a:spLocks noGrp="1"/>
          </p:cNvSpPr>
          <p:nvPr>
            <p:ph type="sldNum" sz="quarter" idx="5"/>
          </p:nvPr>
        </p:nvSpPr>
        <p:spPr/>
        <p:txBody>
          <a:bodyPr/>
          <a:lstStyle/>
          <a:p>
            <a:fld id="{893DABDA-89F0-4727-B28F-05A90B0069BB}" type="slidenum">
              <a:rPr lang="zh-CN" altLang="en-US" smtClean="0"/>
              <a:t>15</a:t>
            </a:fld>
            <a:endParaRPr lang="zh-CN" altLang="en-US"/>
          </a:p>
        </p:txBody>
      </p:sp>
    </p:spTree>
    <p:extLst>
      <p:ext uri="{BB962C8B-B14F-4D97-AF65-F5344CB8AC3E}">
        <p14:creationId xmlns:p14="http://schemas.microsoft.com/office/powerpoint/2010/main" val="129257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4D56CB-7729-4F9B-B383-5D5EDD1C4FA8}"/>
              </a:ext>
              <a:ext uri="{C183D7F6-B498-43B3-948B-1728B52AA6E4}">
                <adec:decorative xmlns:adec="http://schemas.microsoft.com/office/drawing/2017/decorative" val="1"/>
              </a:ext>
            </a:extLst>
          </p:cNvPr>
          <p:cNvSpPr/>
          <p:nvPr userDrawn="1"/>
        </p:nvSpPr>
        <p:spPr>
          <a:xfrm rot="10800000" flipV="1">
            <a:off x="9821333" y="4558433"/>
            <a:ext cx="2370667"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Shape 59">
            <a:extLst>
              <a:ext uri="{FF2B5EF4-FFF2-40B4-BE49-F238E27FC236}">
                <a16:creationId xmlns:a16="http://schemas.microsoft.com/office/drawing/2014/main" id="{39E53A78-6591-EEDA-1DFD-F106ECC52DBC}"/>
              </a:ext>
              <a:ext uri="{C183D7F6-B498-43B3-948B-1728B52AA6E4}">
                <adec:decorative xmlns:adec="http://schemas.microsoft.com/office/drawing/2017/decorative" val="1"/>
              </a:ext>
            </a:extLst>
          </p:cNvPr>
          <p:cNvSpPr/>
          <p:nvPr userDrawn="1"/>
        </p:nvSpPr>
        <p:spPr>
          <a:xfrm flipH="1" flipV="1">
            <a:off x="9821333" y="4558438"/>
            <a:ext cx="2370667"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3" name="Title 1">
            <a:extLst>
              <a:ext uri="{FF2B5EF4-FFF2-40B4-BE49-F238E27FC236}">
                <a16:creationId xmlns:a16="http://schemas.microsoft.com/office/drawing/2014/main" id="{6F5ADCC5-3878-853E-8614-59CF8B281060}"/>
              </a:ext>
            </a:extLst>
          </p:cNvPr>
          <p:cNvSpPr>
            <a:spLocks noGrp="1"/>
          </p:cNvSpPr>
          <p:nvPr>
            <p:ph type="ctrTitle" hasCustomPrompt="1"/>
          </p:nvPr>
        </p:nvSpPr>
        <p:spPr>
          <a:xfrm>
            <a:off x="521208" y="837382"/>
            <a:ext cx="7837069" cy="3696518"/>
          </a:xfrm>
        </p:spPr>
        <p:txBody>
          <a:bodyPr anchor="t">
            <a:noAutofit/>
          </a:bodyPr>
          <a:lstStyle>
            <a:lvl1pPr algn="l">
              <a:defRPr sz="5400"/>
            </a:lvl1pPr>
          </a:lstStyle>
          <a:p>
            <a:r>
              <a:rPr lang="en-US"/>
              <a:t>Click to edit Master title style</a:t>
            </a:r>
            <a:endParaRPr lang="en-CN"/>
          </a:p>
        </p:txBody>
      </p:sp>
      <p:sp>
        <p:nvSpPr>
          <p:cNvPr id="14" name="Subtitle 2">
            <a:extLst>
              <a:ext uri="{FF2B5EF4-FFF2-40B4-BE49-F238E27FC236}">
                <a16:creationId xmlns:a16="http://schemas.microsoft.com/office/drawing/2014/main" id="{899E747C-251E-F759-ABCD-CD941BA33A57}"/>
              </a:ext>
            </a:extLst>
          </p:cNvPr>
          <p:cNvSpPr>
            <a:spLocks noGrp="1"/>
          </p:cNvSpPr>
          <p:nvPr>
            <p:ph type="subTitle" idx="1" hasCustomPrompt="1"/>
          </p:nvPr>
        </p:nvSpPr>
        <p:spPr>
          <a:xfrm>
            <a:off x="521208" y="4648199"/>
            <a:ext cx="7837070" cy="891581"/>
          </a:xfrm>
        </p:spPr>
        <p:txBody>
          <a:bodyPr anchor="b">
            <a:noAutofit/>
          </a:bodyPr>
          <a:lstStyle>
            <a:lvl1pPr marL="0" indent="0" algn="l">
              <a:lnSpc>
                <a:spcPct val="100000"/>
              </a:lnSpc>
              <a:spcBef>
                <a:spcPts val="0"/>
              </a:spcBef>
              <a:buNone/>
              <a:defRPr sz="3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5" name="Content Placeholder 8">
            <a:extLst>
              <a:ext uri="{FF2B5EF4-FFF2-40B4-BE49-F238E27FC236}">
                <a16:creationId xmlns:a16="http://schemas.microsoft.com/office/drawing/2014/main" id="{C031AA0C-A2A7-B56D-9661-B2A56DD37D19}"/>
              </a:ext>
              <a:ext uri="{C183D7F6-B498-43B3-948B-1728B52AA6E4}">
                <adec:decorative xmlns:adec="http://schemas.microsoft.com/office/drawing/2017/decorative" val="0"/>
              </a:ext>
            </a:extLst>
          </p:cNvPr>
          <p:cNvSpPr>
            <a:spLocks noGrp="1"/>
          </p:cNvSpPr>
          <p:nvPr>
            <p:ph sz="quarter" idx="17" hasCustomPrompt="1"/>
          </p:nvPr>
        </p:nvSpPr>
        <p:spPr>
          <a:xfrm>
            <a:off x="521208" y="5730282"/>
            <a:ext cx="2349499" cy="266701"/>
          </a:xfrm>
        </p:spPr>
        <p:txBody>
          <a:bodyPr lIns="0" tIns="0" rIns="0" bIns="0" anchor="b">
            <a:noAutofit/>
          </a:bodyPr>
          <a:lstStyle>
            <a:lvl1pPr marL="0" indent="0">
              <a:spcBef>
                <a:spcPts val="0"/>
              </a:spcBef>
              <a:buNone/>
              <a:defRPr sz="1600"/>
            </a:lvl1pPr>
            <a:lvl2pPr>
              <a:defRPr sz="1600"/>
            </a:lvl2pPr>
            <a:lvl3pPr>
              <a:defRPr sz="1600"/>
            </a:lvl3pPr>
            <a:lvl4pPr>
              <a:defRPr sz="1600"/>
            </a:lvl4pPr>
            <a:lvl5pPr>
              <a:defRPr sz="1600"/>
            </a:lvl5pPr>
          </a:lstStyle>
          <a:p>
            <a:r>
              <a:rPr lang="en-US" sz="1600"/>
              <a:t>Presenter Name</a:t>
            </a:r>
          </a:p>
        </p:txBody>
      </p:sp>
      <p:sp>
        <p:nvSpPr>
          <p:cNvPr id="4" name="Date Placeholder 3">
            <a:extLst>
              <a:ext uri="{FF2B5EF4-FFF2-40B4-BE49-F238E27FC236}">
                <a16:creationId xmlns:a16="http://schemas.microsoft.com/office/drawing/2014/main" id="{B018A332-DECC-D8DD-0E19-762C6FFB93F7}"/>
              </a:ext>
            </a:extLst>
          </p:cNvPr>
          <p:cNvSpPr>
            <a:spLocks noGrp="1"/>
          </p:cNvSpPr>
          <p:nvPr>
            <p:ph type="dt" sz="half" idx="10"/>
          </p:nvPr>
        </p:nvSpPr>
        <p:spPr>
          <a:xfrm>
            <a:off x="657225" y="6400800"/>
            <a:ext cx="2743200" cy="266700"/>
          </a:xfrm>
        </p:spPr>
        <p:txBody>
          <a:bodyPr lIns="0" tIns="0" rIns="0" bIns="0"/>
          <a:lstStyle/>
          <a:p>
            <a:r>
              <a:rPr lang="en-US" altLang="zh-CN" dirty="0"/>
              <a:t>03/12/2025</a:t>
            </a:r>
            <a:fld id="{FD138C57-8E3B-4697-92F8-0ED9B71F7E17}" type="datetime1">
              <a:rPr lang="en-US" smtClean="0"/>
              <a:t>7/16/2025</a:t>
            </a:fld>
            <a:endParaRPr lang="en-US"/>
          </a:p>
        </p:txBody>
      </p:sp>
      <p:sp>
        <p:nvSpPr>
          <p:cNvPr id="3" name="Footer Placeholder 4">
            <a:extLst>
              <a:ext uri="{FF2B5EF4-FFF2-40B4-BE49-F238E27FC236}">
                <a16:creationId xmlns:a16="http://schemas.microsoft.com/office/drawing/2014/main" id="{94EB1C08-1A28-5224-563E-C8AF24A3F32D}"/>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2" name="Slide Number Placeholder 5">
            <a:extLst>
              <a:ext uri="{FF2B5EF4-FFF2-40B4-BE49-F238E27FC236}">
                <a16:creationId xmlns:a16="http://schemas.microsoft.com/office/drawing/2014/main" id="{45529DAF-CFD3-BC3E-C570-099DAEEB004E}"/>
              </a:ext>
            </a:extLst>
          </p:cNvPr>
          <p:cNvSpPr>
            <a:spLocks noGrp="1"/>
          </p:cNvSpPr>
          <p:nvPr>
            <p:ph type="sldNum" sz="quarter" idx="12"/>
          </p:nvPr>
        </p:nvSpPr>
        <p:spPr>
          <a:xfrm>
            <a:off x="8274049" y="6400800"/>
            <a:ext cx="3241675" cy="266700"/>
          </a:xfrm>
        </p:spPr>
        <p:txBody>
          <a:bodyPr lIns="0" tIns="0" rIns="0" bIns="0"/>
          <a:lstStyle>
            <a:lvl1pPr algn="r">
              <a:defRPr>
                <a:solidFill>
                  <a:schemeClr val="bg1"/>
                </a:solidFill>
              </a:defRPr>
            </a:lvl1pPr>
          </a:lstStyle>
          <a:p>
            <a:fld id="{CC057153-B650-4DEB-B370-79DDCFDCE934}" type="slidenum">
              <a:rPr lang="en-US" smtClean="0"/>
              <a:pPr/>
              <a:t>‹#›</a:t>
            </a:fld>
            <a:endParaRPr lang="en-US"/>
          </a:p>
        </p:txBody>
      </p:sp>
      <p:sp>
        <p:nvSpPr>
          <p:cNvPr id="18" name="Rectangle 9">
            <a:extLst>
              <a:ext uri="{FF2B5EF4-FFF2-40B4-BE49-F238E27FC236}">
                <a16:creationId xmlns:a16="http://schemas.microsoft.com/office/drawing/2014/main" id="{1C113ED2-FAFE-A686-C43C-7C104C28E34D}"/>
              </a:ext>
              <a:ext uri="{C183D7F6-B498-43B3-948B-1728B52AA6E4}">
                <adec:decorative xmlns:adec="http://schemas.microsoft.com/office/drawing/2017/decorative" val="1"/>
              </a:ext>
            </a:extLst>
          </p:cNvPr>
          <p:cNvSpPr/>
          <p:nvPr userDrawn="1"/>
        </p:nvSpPr>
        <p:spPr>
          <a:xfrm rot="5400000">
            <a:off x="103515" y="-103514"/>
            <a:ext cx="274322" cy="481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Rectangle 8">
            <a:extLst>
              <a:ext uri="{FF2B5EF4-FFF2-40B4-BE49-F238E27FC236}">
                <a16:creationId xmlns:a16="http://schemas.microsoft.com/office/drawing/2014/main" id="{1580C5C3-0FF4-BA92-445D-48CC4C54FBD7}"/>
              </a:ext>
              <a:ext uri="{C183D7F6-B498-43B3-948B-1728B52AA6E4}">
                <adec:decorative xmlns:adec="http://schemas.microsoft.com/office/drawing/2017/decorative" val="1"/>
              </a:ext>
            </a:extLst>
          </p:cNvPr>
          <p:cNvSpPr/>
          <p:nvPr userDrawn="1"/>
        </p:nvSpPr>
        <p:spPr>
          <a:xfrm rot="5400000">
            <a:off x="1183663" y="-700191"/>
            <a:ext cx="274322" cy="16747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6">
            <a:extLst>
              <a:ext uri="{FF2B5EF4-FFF2-40B4-BE49-F238E27FC236}">
                <a16:creationId xmlns:a16="http://schemas.microsoft.com/office/drawing/2014/main" id="{EAB71EF6-F4ED-6CD6-E0C2-EAB75D0F052A}"/>
              </a:ext>
              <a:ext uri="{C183D7F6-B498-43B3-948B-1728B52AA6E4}">
                <adec:decorative xmlns:adec="http://schemas.microsoft.com/office/drawing/2017/decorative" val="1"/>
              </a:ext>
            </a:extLst>
          </p:cNvPr>
          <p:cNvSpPr/>
          <p:nvPr userDrawn="1"/>
        </p:nvSpPr>
        <p:spPr>
          <a:xfrm rot="10800000">
            <a:off x="9821333" y="0"/>
            <a:ext cx="2370665"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1" name="Freeform: Shape 59">
            <a:extLst>
              <a:ext uri="{FF2B5EF4-FFF2-40B4-BE49-F238E27FC236}">
                <a16:creationId xmlns:a16="http://schemas.microsoft.com/office/drawing/2014/main" id="{B24268F0-A8A4-E399-5FC5-6384B8BD966E}"/>
              </a:ext>
              <a:ext uri="{C183D7F6-B498-43B3-948B-1728B52AA6E4}">
                <adec:decorative xmlns:adec="http://schemas.microsoft.com/office/drawing/2017/decorative" val="1"/>
              </a:ext>
            </a:extLst>
          </p:cNvPr>
          <p:cNvSpPr/>
          <p:nvPr userDrawn="1"/>
        </p:nvSpPr>
        <p:spPr>
          <a:xfrm flipH="1" flipV="1">
            <a:off x="9835107" y="-1"/>
            <a:ext cx="2356893"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7" name="Rectangle 6">
            <a:extLst>
              <a:ext uri="{FF2B5EF4-FFF2-40B4-BE49-F238E27FC236}">
                <a16:creationId xmlns:a16="http://schemas.microsoft.com/office/drawing/2014/main" id="{70AC4EA9-78A7-EDEB-A4B1-0E44AB2263C7}"/>
              </a:ext>
              <a:ext uri="{C183D7F6-B498-43B3-948B-1728B52AA6E4}">
                <adec:decorative xmlns:adec="http://schemas.microsoft.com/office/drawing/2017/decorative" val="1"/>
              </a:ext>
            </a:extLst>
          </p:cNvPr>
          <p:cNvSpPr/>
          <p:nvPr userDrawn="1"/>
        </p:nvSpPr>
        <p:spPr>
          <a:xfrm rot="10800000">
            <a:off x="9821331" y="2456493"/>
            <a:ext cx="2370668"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0" name="Freeform: Shape 18">
            <a:extLst>
              <a:ext uri="{FF2B5EF4-FFF2-40B4-BE49-F238E27FC236}">
                <a16:creationId xmlns:a16="http://schemas.microsoft.com/office/drawing/2014/main" id="{ACCD3CEE-6646-969D-7160-69226A1B7832}"/>
              </a:ext>
              <a:ext uri="{C183D7F6-B498-43B3-948B-1728B52AA6E4}">
                <adec:decorative xmlns:adec="http://schemas.microsoft.com/office/drawing/2017/decorative" val="1"/>
              </a:ext>
            </a:extLst>
          </p:cNvPr>
          <p:cNvSpPr/>
          <p:nvPr userDrawn="1"/>
        </p:nvSpPr>
        <p:spPr>
          <a:xfrm rot="5400000" flipV="1">
            <a:off x="10444462" y="2810904"/>
            <a:ext cx="1124412" cy="2370664"/>
          </a:xfrm>
          <a:custGeom>
            <a:avLst/>
            <a:gdLst>
              <a:gd name="connsiteX0" fmla="*/ 600765 w 600765"/>
              <a:gd name="connsiteY0" fmla="*/ 0 h 1266628"/>
              <a:gd name="connsiteX1" fmla="*/ 600765 w 600765"/>
              <a:gd name="connsiteY1" fmla="*/ 1266628 h 1266628"/>
              <a:gd name="connsiteX2" fmla="*/ 508593 w 600765"/>
              <a:gd name="connsiteY2" fmla="*/ 1257336 h 1266628"/>
              <a:gd name="connsiteX3" fmla="*/ 0 w 600765"/>
              <a:gd name="connsiteY3" fmla="*/ 633314 h 1266628"/>
              <a:gd name="connsiteX4" fmla="*/ 508593 w 600765"/>
              <a:gd name="connsiteY4" fmla="*/ 9292 h 126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765" h="1266628">
                <a:moveTo>
                  <a:pt x="600765" y="0"/>
                </a:moveTo>
                <a:lnTo>
                  <a:pt x="600765" y="1266628"/>
                </a:lnTo>
                <a:lnTo>
                  <a:pt x="508593" y="1257336"/>
                </a:lnTo>
                <a:cubicBezTo>
                  <a:pt x="218339" y="1197942"/>
                  <a:pt x="0" y="941126"/>
                  <a:pt x="0" y="633314"/>
                </a:cubicBezTo>
                <a:cubicBezTo>
                  <a:pt x="0" y="325502"/>
                  <a:pt x="218339" y="68686"/>
                  <a:pt x="508593" y="929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338119394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91D9F7-2AF5-7E15-28CD-C5189318CC9A}"/>
              </a:ext>
              <a:ext uri="{C183D7F6-B498-43B3-948B-1728B52AA6E4}">
                <adec:decorative xmlns:adec="http://schemas.microsoft.com/office/drawing/2017/decorative" val="1"/>
              </a:ext>
            </a:extLst>
          </p:cNvPr>
          <p:cNvSpPr/>
          <p:nvPr userDrawn="1"/>
        </p:nvSpPr>
        <p:spPr>
          <a:xfrm>
            <a:off x="10010775" y="0"/>
            <a:ext cx="218122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FF402BE0-455F-CF23-B696-A4F06F441098}"/>
              </a:ext>
              <a:ext uri="{C183D7F6-B498-43B3-948B-1728B52AA6E4}">
                <adec:decorative xmlns:adec="http://schemas.microsoft.com/office/drawing/2017/decorative" val="1"/>
              </a:ext>
            </a:extLst>
          </p:cNvPr>
          <p:cNvSpPr/>
          <p:nvPr userDrawn="1"/>
        </p:nvSpPr>
        <p:spPr>
          <a:xfrm>
            <a:off x="11191875" y="5862637"/>
            <a:ext cx="1000125" cy="1000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6">
            <a:extLst>
              <a:ext uri="{FF2B5EF4-FFF2-40B4-BE49-F238E27FC236}">
                <a16:creationId xmlns:a16="http://schemas.microsoft.com/office/drawing/2014/main" id="{3575A47E-66DF-0DFE-6068-FCE75A83C7A8}"/>
              </a:ext>
            </a:extLst>
          </p:cNvPr>
          <p:cNvSpPr>
            <a:spLocks noGrp="1"/>
          </p:cNvSpPr>
          <p:nvPr>
            <p:ph type="title" hasCustomPrompt="1"/>
          </p:nvPr>
        </p:nvSpPr>
        <p:spPr>
          <a:xfrm>
            <a:off x="1022364" y="2558836"/>
            <a:ext cx="6735597" cy="3793838"/>
          </a:xfrm>
        </p:spPr>
        <p:txBody>
          <a:bodyPr lIns="0" tIns="0" rIns="0" bIns="0" anchor="t">
            <a:noAutofit/>
          </a:bodyPr>
          <a:lstStyle>
            <a:lvl1pPr>
              <a:defRPr sz="5400">
                <a:solidFill>
                  <a:schemeClr val="tx1"/>
                </a:solidFill>
              </a:defRPr>
            </a:lvl1pPr>
          </a:lstStyle>
          <a:p>
            <a:r>
              <a:rPr lang="en-US"/>
              <a:t>Click to edit Master title style</a:t>
            </a:r>
            <a:endParaRPr lang="en-CN"/>
          </a:p>
        </p:txBody>
      </p:sp>
      <p:sp>
        <p:nvSpPr>
          <p:cNvPr id="18" name="Picture Placeholder 17">
            <a:extLst>
              <a:ext uri="{FF2B5EF4-FFF2-40B4-BE49-F238E27FC236}">
                <a16:creationId xmlns:a16="http://schemas.microsoft.com/office/drawing/2014/main" id="{54D9E87A-1CDC-4014-2314-39FC7B07C83B}"/>
              </a:ext>
            </a:extLst>
          </p:cNvPr>
          <p:cNvSpPr>
            <a:spLocks noGrp="1"/>
          </p:cNvSpPr>
          <p:nvPr>
            <p:ph type="pic" sz="quarter" idx="10"/>
          </p:nvPr>
        </p:nvSpPr>
        <p:spPr>
          <a:xfrm>
            <a:off x="7961313" y="1316038"/>
            <a:ext cx="3230562" cy="4541837"/>
          </a:xfrm>
          <a:noFill/>
        </p:spPr>
        <p:txBody>
          <a:bodyPr/>
          <a:lstStyle/>
          <a:p>
            <a:endParaRPr lang="zh-CN" altLang="en-US"/>
          </a:p>
        </p:txBody>
      </p:sp>
      <p:sp>
        <p:nvSpPr>
          <p:cNvPr id="12" name="Date Placeholder 3">
            <a:extLst>
              <a:ext uri="{FF2B5EF4-FFF2-40B4-BE49-F238E27FC236}">
                <a16:creationId xmlns:a16="http://schemas.microsoft.com/office/drawing/2014/main" id="{9054A355-1144-8E9E-0708-A56938F03394}"/>
              </a:ext>
            </a:extLst>
          </p:cNvPr>
          <p:cNvSpPr>
            <a:spLocks noGrp="1"/>
          </p:cNvSpPr>
          <p:nvPr>
            <p:ph type="dt" sz="half" idx="13"/>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11" name="Footer Placeholder 4">
            <a:extLst>
              <a:ext uri="{FF2B5EF4-FFF2-40B4-BE49-F238E27FC236}">
                <a16:creationId xmlns:a16="http://schemas.microsoft.com/office/drawing/2014/main" id="{DB79E66C-660C-8962-2CA8-5B57D171332E}"/>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5D4AF8B1-E706-AD9A-FD16-CE6704805A2F}"/>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4" name="Freeform: Shape 13">
            <a:extLst>
              <a:ext uri="{FF2B5EF4-FFF2-40B4-BE49-F238E27FC236}">
                <a16:creationId xmlns:a16="http://schemas.microsoft.com/office/drawing/2014/main" id="{EADD3443-0734-5152-8D04-B2D94110150A}"/>
              </a:ext>
              <a:ext uri="{C183D7F6-B498-43B3-948B-1728B52AA6E4}">
                <adec:decorative xmlns:adec="http://schemas.microsoft.com/office/drawing/2017/decorative" val="1"/>
              </a:ext>
            </a:extLst>
          </p:cNvPr>
          <p:cNvSpPr/>
          <p:nvPr userDrawn="1"/>
        </p:nvSpPr>
        <p:spPr>
          <a:xfrm>
            <a:off x="6972301"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4">
            <a:extLst>
              <a:ext uri="{FF2B5EF4-FFF2-40B4-BE49-F238E27FC236}">
                <a16:creationId xmlns:a16="http://schemas.microsoft.com/office/drawing/2014/main" id="{90703BCA-69C2-3D24-7F07-71DD32C3B700}"/>
              </a:ext>
              <a:ext uri="{C183D7F6-B498-43B3-948B-1728B52AA6E4}">
                <adec:decorative xmlns:adec="http://schemas.microsoft.com/office/drawing/2017/decorative" val="1"/>
              </a:ext>
            </a:extLst>
          </p:cNvPr>
          <p:cNvSpPr/>
          <p:nvPr userDrawn="1"/>
        </p:nvSpPr>
        <p:spPr>
          <a:xfrm>
            <a:off x="7600951"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88554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91D9F7-2AF5-7E15-28CD-C5189318CC9A}"/>
              </a:ext>
              <a:ext uri="{C183D7F6-B498-43B3-948B-1728B52AA6E4}">
                <adec:decorative xmlns:adec="http://schemas.microsoft.com/office/drawing/2017/decorative" val="1"/>
              </a:ext>
            </a:extLst>
          </p:cNvPr>
          <p:cNvSpPr/>
          <p:nvPr userDrawn="1"/>
        </p:nvSpPr>
        <p:spPr>
          <a:xfrm flipH="1">
            <a:off x="0" y="0"/>
            <a:ext cx="218122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FF402BE0-455F-CF23-B696-A4F06F441098}"/>
              </a:ext>
              <a:ext uri="{C183D7F6-B498-43B3-948B-1728B52AA6E4}">
                <adec:decorative xmlns:adec="http://schemas.microsoft.com/office/drawing/2017/decorative" val="1"/>
              </a:ext>
            </a:extLst>
          </p:cNvPr>
          <p:cNvSpPr/>
          <p:nvPr userDrawn="1"/>
        </p:nvSpPr>
        <p:spPr>
          <a:xfrm flipH="1">
            <a:off x="0" y="5862637"/>
            <a:ext cx="1000125" cy="1000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6">
            <a:extLst>
              <a:ext uri="{FF2B5EF4-FFF2-40B4-BE49-F238E27FC236}">
                <a16:creationId xmlns:a16="http://schemas.microsoft.com/office/drawing/2014/main" id="{3575A47E-66DF-0DFE-6068-FCE75A83C7A8}"/>
              </a:ext>
            </a:extLst>
          </p:cNvPr>
          <p:cNvSpPr>
            <a:spLocks noGrp="1"/>
          </p:cNvSpPr>
          <p:nvPr>
            <p:ph type="title" hasCustomPrompt="1"/>
          </p:nvPr>
        </p:nvSpPr>
        <p:spPr>
          <a:xfrm>
            <a:off x="4446653" y="2558836"/>
            <a:ext cx="6735597" cy="3793838"/>
          </a:xfrm>
        </p:spPr>
        <p:txBody>
          <a:bodyPr lIns="0" tIns="0" rIns="0" bIns="0" anchor="t">
            <a:noAutofit/>
          </a:bodyPr>
          <a:lstStyle>
            <a:lvl1pPr algn="r">
              <a:defRPr sz="5400">
                <a:solidFill>
                  <a:schemeClr val="tx1"/>
                </a:solidFill>
              </a:defRPr>
            </a:lvl1pPr>
          </a:lstStyle>
          <a:p>
            <a:r>
              <a:rPr lang="en-US"/>
              <a:t>Click to edit Master title style</a:t>
            </a:r>
            <a:endParaRPr lang="en-CN"/>
          </a:p>
        </p:txBody>
      </p:sp>
      <p:sp>
        <p:nvSpPr>
          <p:cNvPr id="18" name="Picture Placeholder 17">
            <a:extLst>
              <a:ext uri="{FF2B5EF4-FFF2-40B4-BE49-F238E27FC236}">
                <a16:creationId xmlns:a16="http://schemas.microsoft.com/office/drawing/2014/main" id="{54D9E87A-1CDC-4014-2314-39FC7B07C83B}"/>
              </a:ext>
            </a:extLst>
          </p:cNvPr>
          <p:cNvSpPr>
            <a:spLocks noGrp="1"/>
          </p:cNvSpPr>
          <p:nvPr>
            <p:ph type="pic" sz="quarter" idx="10"/>
          </p:nvPr>
        </p:nvSpPr>
        <p:spPr>
          <a:xfrm flipH="1">
            <a:off x="1000125" y="1316037"/>
            <a:ext cx="3230562" cy="4541837"/>
          </a:xfrm>
          <a:noFill/>
        </p:spPr>
        <p:txBody>
          <a:bodyPr/>
          <a:lstStyle/>
          <a:p>
            <a:endParaRPr lang="zh-CN" altLang="en-US"/>
          </a:p>
        </p:txBody>
      </p:sp>
      <p:sp>
        <p:nvSpPr>
          <p:cNvPr id="2" name="Date Placeholder 3">
            <a:extLst>
              <a:ext uri="{FF2B5EF4-FFF2-40B4-BE49-F238E27FC236}">
                <a16:creationId xmlns:a16="http://schemas.microsoft.com/office/drawing/2014/main" id="{940B915B-DDF9-DD98-A561-3684DEE38343}"/>
              </a:ext>
            </a:extLst>
          </p:cNvPr>
          <p:cNvSpPr>
            <a:spLocks noGrp="1"/>
          </p:cNvSpPr>
          <p:nvPr>
            <p:ph type="dt" sz="half" idx="13"/>
          </p:nvPr>
        </p:nvSpPr>
        <p:spPr>
          <a:xfrm>
            <a:off x="1174751" y="6400800"/>
            <a:ext cx="2743200" cy="266700"/>
          </a:xfrm>
        </p:spPr>
        <p:txBody>
          <a:bodyPr lIns="0" tIns="0" rIns="0" bIns="0"/>
          <a:lstStyle>
            <a:lvl1pPr>
              <a:defRPr>
                <a:solidFill>
                  <a:schemeClr val="bg1"/>
                </a:solidFill>
              </a:defRPr>
            </a:lvl1pPr>
          </a:lstStyle>
          <a:p>
            <a:r>
              <a:rPr lang="en-US" altLang="zh-CN" dirty="0"/>
              <a:t>03/12/2025</a:t>
            </a:r>
            <a:fld id="{FD138C57-8E3B-4697-92F8-0ED9B71F7E17}" type="datetime1">
              <a:rPr lang="en-US" smtClean="0"/>
              <a:pPr/>
              <a:t>7/16/2025</a:t>
            </a:fld>
            <a:endParaRPr lang="en-US"/>
          </a:p>
        </p:txBody>
      </p:sp>
      <p:sp>
        <p:nvSpPr>
          <p:cNvPr id="11" name="Footer Placeholder 4">
            <a:extLst>
              <a:ext uri="{FF2B5EF4-FFF2-40B4-BE49-F238E27FC236}">
                <a16:creationId xmlns:a16="http://schemas.microsoft.com/office/drawing/2014/main" id="{DB79E66C-660C-8962-2CA8-5B57D171332E}"/>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5D4AF8B1-E706-AD9A-FD16-CE6704805A2F}"/>
              </a:ext>
            </a:extLst>
          </p:cNvPr>
          <p:cNvSpPr>
            <a:spLocks noGrp="1"/>
          </p:cNvSpPr>
          <p:nvPr>
            <p:ph type="sldNum" sz="quarter" idx="12"/>
          </p:nvPr>
        </p:nvSpPr>
        <p:spPr>
          <a:xfrm>
            <a:off x="8274049" y="6400800"/>
            <a:ext cx="3241675" cy="266700"/>
          </a:xfrm>
        </p:spPr>
        <p:txBody>
          <a:bodyPr lIns="0" tIns="0" rIns="0" bIns="0"/>
          <a:lstStyle>
            <a:lvl1pPr algn="r">
              <a:defRPr/>
            </a:lvl1pPr>
          </a:lstStyle>
          <a:p>
            <a:fld id="{CC057153-B650-4DEB-B370-79DDCFDCE934}" type="slidenum">
              <a:rPr lang="en-US" smtClean="0"/>
              <a:pPr/>
              <a:t>‹#›</a:t>
            </a:fld>
            <a:endParaRPr lang="en-US"/>
          </a:p>
        </p:txBody>
      </p:sp>
      <p:sp>
        <p:nvSpPr>
          <p:cNvPr id="15" name="Freeform: Shape 14">
            <a:extLst>
              <a:ext uri="{FF2B5EF4-FFF2-40B4-BE49-F238E27FC236}">
                <a16:creationId xmlns:a16="http://schemas.microsoft.com/office/drawing/2014/main" id="{90703BCA-69C2-3D24-7F07-71DD32C3B700}"/>
              </a:ext>
              <a:ext uri="{C183D7F6-B498-43B3-948B-1728B52AA6E4}">
                <adec:decorative xmlns:adec="http://schemas.microsoft.com/office/drawing/2017/decorative" val="1"/>
              </a:ext>
            </a:extLst>
          </p:cNvPr>
          <p:cNvSpPr/>
          <p:nvPr userDrawn="1"/>
        </p:nvSpPr>
        <p:spPr>
          <a:xfrm flipH="1">
            <a:off x="4029074"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3">
            <a:extLst>
              <a:ext uri="{FF2B5EF4-FFF2-40B4-BE49-F238E27FC236}">
                <a16:creationId xmlns:a16="http://schemas.microsoft.com/office/drawing/2014/main" id="{EADD3443-0734-5152-8D04-B2D94110150A}"/>
              </a:ext>
              <a:ext uri="{C183D7F6-B498-43B3-948B-1728B52AA6E4}">
                <adec:decorative xmlns:adec="http://schemas.microsoft.com/office/drawing/2017/decorative" val="1"/>
              </a:ext>
            </a:extLst>
          </p:cNvPr>
          <p:cNvSpPr/>
          <p:nvPr userDrawn="1"/>
        </p:nvSpPr>
        <p:spPr>
          <a:xfrm flipH="1">
            <a:off x="4657724"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215328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5EA40962-D6F9-CBBE-FF2C-4EC3830F9DAA}"/>
              </a:ext>
              <a:ext uri="{C183D7F6-B498-43B3-948B-1728B52AA6E4}">
                <adec:decorative xmlns:adec="http://schemas.microsoft.com/office/drawing/2017/decorative" val="1"/>
              </a:ext>
            </a:extLst>
          </p:cNvPr>
          <p:cNvSpPr/>
          <p:nvPr userDrawn="1"/>
        </p:nvSpPr>
        <p:spPr>
          <a:xfrm rot="10800000" flipH="1" flipV="1">
            <a:off x="0" y="4558433"/>
            <a:ext cx="1498042"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Shape 59">
            <a:extLst>
              <a:ext uri="{FF2B5EF4-FFF2-40B4-BE49-F238E27FC236}">
                <a16:creationId xmlns:a16="http://schemas.microsoft.com/office/drawing/2014/main" id="{EC816DDB-9EA2-DF6E-AAED-1B18863E588F}"/>
              </a:ext>
              <a:ext uri="{C183D7F6-B498-43B3-948B-1728B52AA6E4}">
                <adec:decorative xmlns:adec="http://schemas.microsoft.com/office/drawing/2017/decorative" val="1"/>
              </a:ext>
            </a:extLst>
          </p:cNvPr>
          <p:cNvSpPr/>
          <p:nvPr userDrawn="1"/>
        </p:nvSpPr>
        <p:spPr>
          <a:xfrm flipV="1">
            <a:off x="0" y="4558438"/>
            <a:ext cx="1498042"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5" name="Rectangle 8">
            <a:extLst>
              <a:ext uri="{FF2B5EF4-FFF2-40B4-BE49-F238E27FC236}">
                <a16:creationId xmlns:a16="http://schemas.microsoft.com/office/drawing/2014/main" id="{A04F26B9-B28E-8D10-94D1-04FE26C51C1B}"/>
              </a:ext>
              <a:ext uri="{C183D7F6-B498-43B3-948B-1728B52AA6E4}">
                <adec:decorative xmlns:adec="http://schemas.microsoft.com/office/drawing/2017/decorative" val="1"/>
              </a:ext>
            </a:extLst>
          </p:cNvPr>
          <p:cNvSpPr/>
          <p:nvPr userDrawn="1"/>
        </p:nvSpPr>
        <p:spPr>
          <a:xfrm rot="10800000" flipV="1">
            <a:off x="10693958" y="4558433"/>
            <a:ext cx="1498042"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59">
            <a:extLst>
              <a:ext uri="{FF2B5EF4-FFF2-40B4-BE49-F238E27FC236}">
                <a16:creationId xmlns:a16="http://schemas.microsoft.com/office/drawing/2014/main" id="{4947CEF4-1632-7EBE-80C3-C52AE183F60D}"/>
              </a:ext>
              <a:ext uri="{C183D7F6-B498-43B3-948B-1728B52AA6E4}">
                <adec:decorative xmlns:adec="http://schemas.microsoft.com/office/drawing/2017/decorative" val="1"/>
              </a:ext>
            </a:extLst>
          </p:cNvPr>
          <p:cNvSpPr/>
          <p:nvPr userDrawn="1"/>
        </p:nvSpPr>
        <p:spPr>
          <a:xfrm flipH="1" flipV="1">
            <a:off x="10693958" y="4558438"/>
            <a:ext cx="1498042"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7" name="Title 6">
            <a:extLst>
              <a:ext uri="{FF2B5EF4-FFF2-40B4-BE49-F238E27FC236}">
                <a16:creationId xmlns:a16="http://schemas.microsoft.com/office/drawing/2014/main" id="{3575A47E-66DF-0DFE-6068-FCE75A83C7A8}"/>
              </a:ext>
            </a:extLst>
          </p:cNvPr>
          <p:cNvSpPr>
            <a:spLocks noGrp="1"/>
          </p:cNvSpPr>
          <p:nvPr>
            <p:ph type="title"/>
          </p:nvPr>
        </p:nvSpPr>
        <p:spPr>
          <a:xfrm>
            <a:off x="2728202" y="2160856"/>
            <a:ext cx="6735597" cy="2536289"/>
          </a:xfrm>
        </p:spPr>
        <p:txBody>
          <a:bodyPr lIns="0" tIns="0" rIns="0" bIns="0" anchor="ctr">
            <a:noAutofit/>
          </a:bodyPr>
          <a:lstStyle>
            <a:lvl1pPr algn="ctr">
              <a:defRPr sz="5400">
                <a:solidFill>
                  <a:schemeClr val="tx1"/>
                </a:solidFill>
              </a:defRPr>
            </a:lvl1pPr>
          </a:lstStyle>
          <a:p>
            <a:r>
              <a:rPr lang="en-US"/>
              <a:t>Click to edit Master title style</a:t>
            </a:r>
            <a:endParaRPr lang="en-CN"/>
          </a:p>
        </p:txBody>
      </p:sp>
      <p:sp>
        <p:nvSpPr>
          <p:cNvPr id="12" name="Date Placeholder 3">
            <a:extLst>
              <a:ext uri="{FF2B5EF4-FFF2-40B4-BE49-F238E27FC236}">
                <a16:creationId xmlns:a16="http://schemas.microsoft.com/office/drawing/2014/main" id="{9054A355-1144-8E9E-0708-A56938F03394}"/>
              </a:ext>
            </a:extLst>
          </p:cNvPr>
          <p:cNvSpPr>
            <a:spLocks noGrp="1"/>
          </p:cNvSpPr>
          <p:nvPr>
            <p:ph type="dt" sz="half" idx="13"/>
          </p:nvPr>
        </p:nvSpPr>
        <p:spPr>
          <a:xfrm>
            <a:off x="657225" y="6400800"/>
            <a:ext cx="2743200" cy="266700"/>
          </a:xfrm>
        </p:spPr>
        <p:txBody>
          <a:bodyPr lIns="0" tIns="0" rIns="0" bIns="0"/>
          <a:lstStyle>
            <a:lvl1pPr>
              <a:defRPr>
                <a:solidFill>
                  <a:schemeClr val="bg1"/>
                </a:solidFill>
              </a:defRPr>
            </a:lvl1pPr>
          </a:lstStyle>
          <a:p>
            <a:r>
              <a:rPr lang="en-US" altLang="zh-CN" dirty="0"/>
              <a:t>03/12/2025</a:t>
            </a:r>
            <a:fld id="{FD138C57-8E3B-4697-92F8-0ED9B71F7E17}" type="datetime1">
              <a:rPr lang="en-US" smtClean="0"/>
              <a:pPr/>
              <a:t>7/16/2025</a:t>
            </a:fld>
            <a:endParaRPr lang="en-US"/>
          </a:p>
        </p:txBody>
      </p:sp>
      <p:sp>
        <p:nvSpPr>
          <p:cNvPr id="11" name="Footer Placeholder 4">
            <a:extLst>
              <a:ext uri="{FF2B5EF4-FFF2-40B4-BE49-F238E27FC236}">
                <a16:creationId xmlns:a16="http://schemas.microsoft.com/office/drawing/2014/main" id="{DB79E66C-660C-8962-2CA8-5B57D171332E}"/>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5D4AF8B1-E706-AD9A-FD16-CE6704805A2F}"/>
              </a:ext>
            </a:extLst>
          </p:cNvPr>
          <p:cNvSpPr>
            <a:spLocks noGrp="1"/>
          </p:cNvSpPr>
          <p:nvPr>
            <p:ph type="sldNum" sz="quarter" idx="12"/>
          </p:nvPr>
        </p:nvSpPr>
        <p:spPr>
          <a:xfrm>
            <a:off x="8274049" y="6400800"/>
            <a:ext cx="3241675" cy="266700"/>
          </a:xfrm>
        </p:spPr>
        <p:txBody>
          <a:bodyPr lIns="0" tIns="0" rIns="0" bIns="0"/>
          <a:lstStyle>
            <a:lvl1pPr algn="r">
              <a:defRPr>
                <a:solidFill>
                  <a:schemeClr val="bg1"/>
                </a:solidFill>
              </a:defRPr>
            </a:lvl1pPr>
          </a:lstStyle>
          <a:p>
            <a:fld id="{CC057153-B650-4DEB-B370-79DDCFDCE934}" type="slidenum">
              <a:rPr lang="en-US" smtClean="0"/>
              <a:pPr/>
              <a:t>‹#›</a:t>
            </a:fld>
            <a:endParaRPr lang="en-US"/>
          </a:p>
        </p:txBody>
      </p:sp>
      <p:sp>
        <p:nvSpPr>
          <p:cNvPr id="15" name="Rectangle 6">
            <a:extLst>
              <a:ext uri="{FF2B5EF4-FFF2-40B4-BE49-F238E27FC236}">
                <a16:creationId xmlns:a16="http://schemas.microsoft.com/office/drawing/2014/main" id="{AE61E74D-D5FA-5080-2F53-0087775B372B}"/>
              </a:ext>
              <a:ext uri="{C183D7F6-B498-43B3-948B-1728B52AA6E4}">
                <adec:decorative xmlns:adec="http://schemas.microsoft.com/office/drawing/2017/decorative" val="1"/>
              </a:ext>
            </a:extLst>
          </p:cNvPr>
          <p:cNvSpPr/>
          <p:nvPr userDrawn="1"/>
        </p:nvSpPr>
        <p:spPr>
          <a:xfrm rot="10800000" flipH="1">
            <a:off x="1" y="0"/>
            <a:ext cx="1498041"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8" name="Freeform: Shape 59">
            <a:extLst>
              <a:ext uri="{FF2B5EF4-FFF2-40B4-BE49-F238E27FC236}">
                <a16:creationId xmlns:a16="http://schemas.microsoft.com/office/drawing/2014/main" id="{470C155E-4CCC-564B-027C-CDC41E373939}"/>
              </a:ext>
              <a:ext uri="{C183D7F6-B498-43B3-948B-1728B52AA6E4}">
                <adec:decorative xmlns:adec="http://schemas.microsoft.com/office/drawing/2017/decorative" val="1"/>
              </a:ext>
            </a:extLst>
          </p:cNvPr>
          <p:cNvSpPr/>
          <p:nvPr userDrawn="1"/>
        </p:nvSpPr>
        <p:spPr>
          <a:xfrm flipV="1">
            <a:off x="0" y="-1"/>
            <a:ext cx="1489338"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4" name="Rectangle 6">
            <a:extLst>
              <a:ext uri="{FF2B5EF4-FFF2-40B4-BE49-F238E27FC236}">
                <a16:creationId xmlns:a16="http://schemas.microsoft.com/office/drawing/2014/main" id="{7285D770-FD07-EC97-B009-40BA4F4D0F55}"/>
              </a:ext>
              <a:ext uri="{C183D7F6-B498-43B3-948B-1728B52AA6E4}">
                <adec:decorative xmlns:adec="http://schemas.microsoft.com/office/drawing/2017/decorative" val="1"/>
              </a:ext>
            </a:extLst>
          </p:cNvPr>
          <p:cNvSpPr/>
          <p:nvPr userDrawn="1"/>
        </p:nvSpPr>
        <p:spPr>
          <a:xfrm rot="10800000" flipH="1">
            <a:off x="1" y="2456494"/>
            <a:ext cx="1498041"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35" name="Freeform: Shape 9">
            <a:extLst>
              <a:ext uri="{FF2B5EF4-FFF2-40B4-BE49-F238E27FC236}">
                <a16:creationId xmlns:a16="http://schemas.microsoft.com/office/drawing/2014/main" id="{9F696CCD-6826-7E03-C9F2-76B5BC139752}"/>
              </a:ext>
              <a:ext uri="{C183D7F6-B498-43B3-948B-1728B52AA6E4}">
                <adec:decorative xmlns:adec="http://schemas.microsoft.com/office/drawing/2017/decorative" val="1"/>
              </a:ext>
            </a:extLst>
          </p:cNvPr>
          <p:cNvSpPr/>
          <p:nvPr userDrawn="1"/>
        </p:nvSpPr>
        <p:spPr>
          <a:xfrm flipV="1">
            <a:off x="0" y="3813296"/>
            <a:ext cx="1497360" cy="745145"/>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4" name="Rectangle 6">
            <a:extLst>
              <a:ext uri="{FF2B5EF4-FFF2-40B4-BE49-F238E27FC236}">
                <a16:creationId xmlns:a16="http://schemas.microsoft.com/office/drawing/2014/main" id="{91A24A50-A008-86B3-5F54-E8B7B3A9C733}"/>
              </a:ext>
              <a:ext uri="{C183D7F6-B498-43B3-948B-1728B52AA6E4}">
                <adec:decorative xmlns:adec="http://schemas.microsoft.com/office/drawing/2017/decorative" val="1"/>
              </a:ext>
            </a:extLst>
          </p:cNvPr>
          <p:cNvSpPr/>
          <p:nvPr userDrawn="1"/>
        </p:nvSpPr>
        <p:spPr>
          <a:xfrm rot="10800000">
            <a:off x="10693958" y="0"/>
            <a:ext cx="1498041"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9" name="Freeform: Shape 59">
            <a:extLst>
              <a:ext uri="{FF2B5EF4-FFF2-40B4-BE49-F238E27FC236}">
                <a16:creationId xmlns:a16="http://schemas.microsoft.com/office/drawing/2014/main" id="{C476D228-FB57-F7F8-C68A-E3413EFE8ED5}"/>
              </a:ext>
              <a:ext uri="{C183D7F6-B498-43B3-948B-1728B52AA6E4}">
                <adec:decorative xmlns:adec="http://schemas.microsoft.com/office/drawing/2017/decorative" val="1"/>
              </a:ext>
            </a:extLst>
          </p:cNvPr>
          <p:cNvSpPr/>
          <p:nvPr userDrawn="1"/>
        </p:nvSpPr>
        <p:spPr>
          <a:xfrm flipH="1" flipV="1">
            <a:off x="10702662" y="-1"/>
            <a:ext cx="1489338"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 name="Rectangle 6">
            <a:extLst>
              <a:ext uri="{FF2B5EF4-FFF2-40B4-BE49-F238E27FC236}">
                <a16:creationId xmlns:a16="http://schemas.microsoft.com/office/drawing/2014/main" id="{03673381-EECC-4D46-EDE7-C5E028BE1F76}"/>
              </a:ext>
              <a:ext uri="{C183D7F6-B498-43B3-948B-1728B52AA6E4}">
                <adec:decorative xmlns:adec="http://schemas.microsoft.com/office/drawing/2017/decorative" val="1"/>
              </a:ext>
            </a:extLst>
          </p:cNvPr>
          <p:cNvSpPr/>
          <p:nvPr userDrawn="1"/>
        </p:nvSpPr>
        <p:spPr>
          <a:xfrm rot="10800000">
            <a:off x="10693958" y="2456494"/>
            <a:ext cx="1498041"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36" name="Freeform: Shape 9">
            <a:extLst>
              <a:ext uri="{FF2B5EF4-FFF2-40B4-BE49-F238E27FC236}">
                <a16:creationId xmlns:a16="http://schemas.microsoft.com/office/drawing/2014/main" id="{4441DE95-147E-9B38-A464-7A9CF35CE2CE}"/>
              </a:ext>
              <a:ext uri="{C183D7F6-B498-43B3-948B-1728B52AA6E4}">
                <adec:decorative xmlns:adec="http://schemas.microsoft.com/office/drawing/2017/decorative" val="1"/>
              </a:ext>
            </a:extLst>
          </p:cNvPr>
          <p:cNvSpPr/>
          <p:nvPr userDrawn="1"/>
        </p:nvSpPr>
        <p:spPr>
          <a:xfrm flipV="1">
            <a:off x="10693958" y="3813296"/>
            <a:ext cx="1497360" cy="745145"/>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367174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6 item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AAAA72-0635-9135-A730-ECC45A439709}"/>
              </a:ext>
            </a:extLst>
          </p:cNvPr>
          <p:cNvSpPr>
            <a:spLocks noGrp="1"/>
          </p:cNvSpPr>
          <p:nvPr>
            <p:ph type="title" hasCustomPrompt="1"/>
          </p:nvPr>
        </p:nvSpPr>
        <p:spPr>
          <a:xfrm>
            <a:off x="844000" y="886783"/>
            <a:ext cx="10504000" cy="1132258"/>
          </a:xfrm>
        </p:spPr>
        <p:txBody>
          <a:bodyPr anchor="ctr">
            <a:noAutofit/>
          </a:bodyPr>
          <a:lstStyle>
            <a:lvl1pPr algn="ctr">
              <a:defRPr sz="3600"/>
            </a:lvl1pPr>
          </a:lstStyle>
          <a:p>
            <a:r>
              <a:rPr lang="en-US"/>
              <a:t>Click to edit Master title style</a:t>
            </a:r>
          </a:p>
        </p:txBody>
      </p:sp>
      <p:sp>
        <p:nvSpPr>
          <p:cNvPr id="13" name="Text Placeholder 12">
            <a:extLst>
              <a:ext uri="{FF2B5EF4-FFF2-40B4-BE49-F238E27FC236}">
                <a16:creationId xmlns:a16="http://schemas.microsoft.com/office/drawing/2014/main" id="{678F1E9F-8DC0-3F47-3713-0A6BECA4A23E}"/>
              </a:ext>
            </a:extLst>
          </p:cNvPr>
          <p:cNvSpPr>
            <a:spLocks noGrp="1"/>
          </p:cNvSpPr>
          <p:nvPr>
            <p:ph type="body" sz="quarter" idx="36" hasCustomPrompt="1"/>
          </p:nvPr>
        </p:nvSpPr>
        <p:spPr>
          <a:xfrm>
            <a:off x="842963" y="2483403"/>
            <a:ext cx="434758" cy="385763"/>
          </a:xfrm>
        </p:spPr>
        <p:txBody>
          <a:bodyPr lIns="0" tIns="0" rIns="0" bIns="0" anchor="b">
            <a:noAutofit/>
          </a:bodyPr>
          <a:lstStyle>
            <a:lvl1pPr marL="0" indent="0" algn="ctr">
              <a:buNone/>
              <a:defRPr>
                <a:latin typeface="+mj-lt"/>
              </a:defRPr>
            </a:lvl1pPr>
          </a:lstStyle>
          <a:p>
            <a:pPr lvl="0"/>
            <a:r>
              <a:rPr lang="en-GB"/>
              <a:t>01</a:t>
            </a:r>
          </a:p>
        </p:txBody>
      </p:sp>
      <p:sp>
        <p:nvSpPr>
          <p:cNvPr id="7" name="Text Placeholder 2">
            <a:extLst>
              <a:ext uri="{FF2B5EF4-FFF2-40B4-BE49-F238E27FC236}">
                <a16:creationId xmlns:a16="http://schemas.microsoft.com/office/drawing/2014/main" id="{15229F71-3CE4-1A56-A454-B19344890E24}"/>
              </a:ext>
            </a:extLst>
          </p:cNvPr>
          <p:cNvSpPr>
            <a:spLocks noGrp="1"/>
          </p:cNvSpPr>
          <p:nvPr>
            <p:ph type="body" sz="quarter" idx="32"/>
          </p:nvPr>
        </p:nvSpPr>
        <p:spPr>
          <a:xfrm>
            <a:off x="1384268" y="2308163"/>
            <a:ext cx="2812863" cy="788962"/>
          </a:xfrm>
        </p:spPr>
        <p:txBody>
          <a:bodyPr anchor="b">
            <a:noAutofit/>
          </a:bodyPr>
          <a:lstStyle>
            <a:lvl1pPr marL="0" indent="0">
              <a:lnSpc>
                <a:spcPct val="100000"/>
              </a:lnSpc>
              <a:spcBef>
                <a:spcPts val="0"/>
              </a:spcBef>
              <a:buNone/>
              <a:defRPr sz="1800" baseline="0">
                <a:latin typeface="+mj-lt"/>
                <a:ea typeface="+mj-ea"/>
              </a:defRPr>
            </a:lvl1pPr>
            <a:lvl2pPr>
              <a:lnSpc>
                <a:spcPct val="100000"/>
              </a:lnSpc>
              <a:spcBef>
                <a:spcPts val="0"/>
              </a:spcBef>
              <a:defRPr sz="1800" baseline="0">
                <a:latin typeface="+mj-lt"/>
                <a:ea typeface="+mj-ea"/>
              </a:defRPr>
            </a:lvl2pPr>
            <a:lvl3pPr>
              <a:lnSpc>
                <a:spcPct val="100000"/>
              </a:lnSpc>
              <a:spcBef>
                <a:spcPts val="0"/>
              </a:spcBef>
              <a:defRPr sz="1800" baseline="0">
                <a:latin typeface="+mj-lt"/>
                <a:ea typeface="+mj-ea"/>
              </a:defRPr>
            </a:lvl3pPr>
            <a:lvl4pPr>
              <a:lnSpc>
                <a:spcPct val="100000"/>
              </a:lnSpc>
              <a:spcBef>
                <a:spcPts val="0"/>
              </a:spcBef>
              <a:defRPr sz="1800" baseline="0">
                <a:latin typeface="+mj-lt"/>
                <a:ea typeface="+mj-ea"/>
              </a:defRPr>
            </a:lvl4pPr>
            <a:lvl5pPr>
              <a:lnSpc>
                <a:spcPct val="100000"/>
              </a:lnSpc>
              <a:spcBef>
                <a:spcPts val="0"/>
              </a:spcBef>
              <a:defRPr sz="1800" baseline="0">
                <a:latin typeface="+mj-lt"/>
                <a:ea typeface="+mj-ea"/>
              </a:defRPr>
            </a:lvl5pPr>
          </a:lstStyle>
          <a:p>
            <a:pPr lvl="0"/>
            <a:r>
              <a:rPr lang="en-GB"/>
              <a:t>Click to edit Master text styles</a:t>
            </a:r>
          </a:p>
        </p:txBody>
      </p:sp>
      <p:sp>
        <p:nvSpPr>
          <p:cNvPr id="53" name="Content Placeholder 2">
            <a:extLst>
              <a:ext uri="{FF2B5EF4-FFF2-40B4-BE49-F238E27FC236}">
                <a16:creationId xmlns:a16="http://schemas.microsoft.com/office/drawing/2014/main" id="{12F71417-AF87-8BCD-86C2-D6D8455F6759}"/>
              </a:ext>
            </a:extLst>
          </p:cNvPr>
          <p:cNvSpPr>
            <a:spLocks noGrp="1"/>
          </p:cNvSpPr>
          <p:nvPr>
            <p:ph idx="13"/>
          </p:nvPr>
        </p:nvSpPr>
        <p:spPr>
          <a:xfrm>
            <a:off x="1384403" y="3221092"/>
            <a:ext cx="2812594" cy="720588"/>
          </a:xfrm>
        </p:spPr>
        <p:txBody>
          <a:bodyPr>
            <a:noAutofit/>
          </a:bodyPr>
          <a:lstStyle>
            <a:lvl1pPr marL="0" indent="0">
              <a:spcBef>
                <a:spcPts val="0"/>
              </a:spcBef>
              <a:buNone/>
              <a:defRPr sz="1400" baseline="0">
                <a:solidFill>
                  <a:schemeClr val="tx1">
                    <a:lumMod val="75000"/>
                    <a:lumOff val="25000"/>
                  </a:schemeClr>
                </a:solidFill>
              </a:defRPr>
            </a:lvl1pPr>
            <a:lvl2pPr>
              <a:spcBef>
                <a:spcPts val="0"/>
              </a:spcBef>
              <a:defRPr sz="1400">
                <a:solidFill>
                  <a:schemeClr val="tx1">
                    <a:lumMod val="75000"/>
                    <a:lumOff val="25000"/>
                  </a:schemeClr>
                </a:solidFill>
              </a:defRPr>
            </a:lvl2pPr>
            <a:lvl3pPr>
              <a:spcBef>
                <a:spcPts val="0"/>
              </a:spcBef>
              <a:defRPr sz="1400">
                <a:solidFill>
                  <a:schemeClr val="tx1">
                    <a:lumMod val="75000"/>
                    <a:lumOff val="25000"/>
                  </a:schemeClr>
                </a:solidFill>
              </a:defRPr>
            </a:lvl3pPr>
            <a:lvl4pPr>
              <a:spcBef>
                <a:spcPts val="0"/>
              </a:spcBef>
              <a:defRPr sz="1400">
                <a:solidFill>
                  <a:schemeClr val="tx1">
                    <a:lumMod val="75000"/>
                    <a:lumOff val="25000"/>
                  </a:schemeClr>
                </a:solidFill>
              </a:defRPr>
            </a:lvl4pPr>
            <a:lvl5pPr>
              <a:spcBef>
                <a:spcPts val="0"/>
              </a:spcBef>
              <a:defRPr sz="1400">
                <a:solidFill>
                  <a:schemeClr val="tx1">
                    <a:lumMod val="75000"/>
                    <a:lumOff val="25000"/>
                  </a:schemeClr>
                </a:solidFill>
              </a:defRPr>
            </a:lvl5pPr>
          </a:lstStyle>
          <a:p>
            <a:pPr lvl="0"/>
            <a:r>
              <a:rPr lang="en-GB"/>
              <a:t>Click to edit Master text styles</a:t>
            </a:r>
            <a:endParaRPr lang="en-US"/>
          </a:p>
        </p:txBody>
      </p:sp>
      <p:sp>
        <p:nvSpPr>
          <p:cNvPr id="15" name="Text Placeholder 12">
            <a:extLst>
              <a:ext uri="{FF2B5EF4-FFF2-40B4-BE49-F238E27FC236}">
                <a16:creationId xmlns:a16="http://schemas.microsoft.com/office/drawing/2014/main" id="{7EF0D168-760E-3567-B5E3-6EB79B152A58}"/>
              </a:ext>
            </a:extLst>
          </p:cNvPr>
          <p:cNvSpPr>
            <a:spLocks noGrp="1"/>
          </p:cNvSpPr>
          <p:nvPr>
            <p:ph type="body" sz="quarter" idx="38" hasCustomPrompt="1"/>
          </p:nvPr>
        </p:nvSpPr>
        <p:spPr>
          <a:xfrm>
            <a:off x="4421805" y="2483403"/>
            <a:ext cx="434758" cy="385763"/>
          </a:xfrm>
        </p:spPr>
        <p:txBody>
          <a:bodyPr lIns="0" tIns="0" rIns="0" bIns="0" anchor="b">
            <a:noAutofit/>
          </a:bodyPr>
          <a:lstStyle>
            <a:lvl1pPr marL="0" indent="0" algn="ctr">
              <a:buNone/>
              <a:defRPr>
                <a:latin typeface="+mj-lt"/>
              </a:defRPr>
            </a:lvl1pPr>
          </a:lstStyle>
          <a:p>
            <a:pPr lvl="0"/>
            <a:r>
              <a:rPr lang="en-GB"/>
              <a:t>02</a:t>
            </a:r>
          </a:p>
        </p:txBody>
      </p:sp>
      <p:sp>
        <p:nvSpPr>
          <p:cNvPr id="3" name="Text Placeholder 2">
            <a:extLst>
              <a:ext uri="{FF2B5EF4-FFF2-40B4-BE49-F238E27FC236}">
                <a16:creationId xmlns:a16="http://schemas.microsoft.com/office/drawing/2014/main" id="{6F80ECA0-C9A9-7F6F-DDEE-49117E596C86}"/>
              </a:ext>
            </a:extLst>
          </p:cNvPr>
          <p:cNvSpPr>
            <a:spLocks noGrp="1"/>
          </p:cNvSpPr>
          <p:nvPr>
            <p:ph type="body" sz="quarter" idx="30"/>
          </p:nvPr>
        </p:nvSpPr>
        <p:spPr>
          <a:xfrm>
            <a:off x="4962577" y="2308163"/>
            <a:ext cx="2812863" cy="788962"/>
          </a:xfrm>
        </p:spPr>
        <p:txBody>
          <a:bodyPr anchor="b">
            <a:noAutofit/>
          </a:bodyPr>
          <a:lstStyle>
            <a:lvl1pPr marL="0" indent="0">
              <a:lnSpc>
                <a:spcPct val="100000"/>
              </a:lnSpc>
              <a:spcBef>
                <a:spcPts val="0"/>
              </a:spcBef>
              <a:buNone/>
              <a:defRPr sz="1800" baseline="0">
                <a:latin typeface="+mj-lt"/>
                <a:ea typeface="+mj-ea"/>
              </a:defRPr>
            </a:lvl1pPr>
            <a:lvl2pPr>
              <a:lnSpc>
                <a:spcPct val="100000"/>
              </a:lnSpc>
              <a:spcBef>
                <a:spcPts val="0"/>
              </a:spcBef>
              <a:defRPr sz="1800" baseline="0">
                <a:latin typeface="+mj-lt"/>
                <a:ea typeface="+mj-ea"/>
              </a:defRPr>
            </a:lvl2pPr>
            <a:lvl3pPr>
              <a:lnSpc>
                <a:spcPct val="100000"/>
              </a:lnSpc>
              <a:spcBef>
                <a:spcPts val="0"/>
              </a:spcBef>
              <a:defRPr sz="1800" baseline="0">
                <a:latin typeface="+mj-lt"/>
                <a:ea typeface="+mj-ea"/>
              </a:defRPr>
            </a:lvl3pPr>
            <a:lvl4pPr>
              <a:lnSpc>
                <a:spcPct val="100000"/>
              </a:lnSpc>
              <a:spcBef>
                <a:spcPts val="0"/>
              </a:spcBef>
              <a:defRPr sz="1800" baseline="0">
                <a:latin typeface="+mj-lt"/>
                <a:ea typeface="+mj-ea"/>
              </a:defRPr>
            </a:lvl4pPr>
            <a:lvl5pPr>
              <a:lnSpc>
                <a:spcPct val="100000"/>
              </a:lnSpc>
              <a:spcBef>
                <a:spcPts val="0"/>
              </a:spcBef>
              <a:defRPr sz="1800" baseline="0">
                <a:latin typeface="+mj-lt"/>
                <a:ea typeface="+mj-ea"/>
              </a:defRPr>
            </a:lvl5pPr>
          </a:lstStyle>
          <a:p>
            <a:pPr lvl="0"/>
            <a:r>
              <a:rPr lang="en-GB"/>
              <a:t>Click to edit Master text styles</a:t>
            </a:r>
          </a:p>
        </p:txBody>
      </p:sp>
      <p:sp>
        <p:nvSpPr>
          <p:cNvPr id="56" name="Content Placeholder 2">
            <a:extLst>
              <a:ext uri="{FF2B5EF4-FFF2-40B4-BE49-F238E27FC236}">
                <a16:creationId xmlns:a16="http://schemas.microsoft.com/office/drawing/2014/main" id="{CB9C6248-FAAF-2686-9707-F8099CFE5465}"/>
              </a:ext>
            </a:extLst>
          </p:cNvPr>
          <p:cNvSpPr>
            <a:spLocks noGrp="1"/>
          </p:cNvSpPr>
          <p:nvPr>
            <p:ph idx="16"/>
          </p:nvPr>
        </p:nvSpPr>
        <p:spPr>
          <a:xfrm>
            <a:off x="4962712" y="3221092"/>
            <a:ext cx="2812594" cy="72058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solidFill>
                  <a:schemeClr val="tx1">
                    <a:lumMod val="75000"/>
                    <a:lumOff val="25000"/>
                  </a:schemeClr>
                </a:solidFill>
              </a:defRPr>
            </a:lvl2pPr>
            <a:lvl3pPr>
              <a:spcBef>
                <a:spcPts val="0"/>
              </a:spcBef>
              <a:defRPr sz="1400">
                <a:solidFill>
                  <a:schemeClr val="tx1">
                    <a:lumMod val="75000"/>
                    <a:lumOff val="25000"/>
                  </a:schemeClr>
                </a:solidFill>
              </a:defRPr>
            </a:lvl3pPr>
            <a:lvl4pPr>
              <a:spcBef>
                <a:spcPts val="0"/>
              </a:spcBef>
              <a:defRPr sz="1400">
                <a:solidFill>
                  <a:schemeClr val="tx1">
                    <a:lumMod val="75000"/>
                    <a:lumOff val="25000"/>
                  </a:schemeClr>
                </a:solidFill>
              </a:defRPr>
            </a:lvl4pPr>
            <a:lvl5pPr>
              <a:spcBef>
                <a:spcPts val="0"/>
              </a:spcBef>
              <a:defRPr sz="1400">
                <a:solidFill>
                  <a:schemeClr val="tx1">
                    <a:lumMod val="75000"/>
                    <a:lumOff val="25000"/>
                  </a:schemeClr>
                </a:solidFill>
              </a:defRPr>
            </a:lvl5pPr>
          </a:lstStyle>
          <a:p>
            <a:pPr lvl="0"/>
            <a:r>
              <a:rPr lang="en-GB"/>
              <a:t>Click to edit Master text styles</a:t>
            </a:r>
            <a:endParaRPr lang="en-US"/>
          </a:p>
        </p:txBody>
      </p:sp>
      <p:sp>
        <p:nvSpPr>
          <p:cNvPr id="21" name="Text Placeholder 12">
            <a:extLst>
              <a:ext uri="{FF2B5EF4-FFF2-40B4-BE49-F238E27FC236}">
                <a16:creationId xmlns:a16="http://schemas.microsoft.com/office/drawing/2014/main" id="{C9235EC0-5363-881D-ECDD-99F834323172}"/>
              </a:ext>
            </a:extLst>
          </p:cNvPr>
          <p:cNvSpPr>
            <a:spLocks noGrp="1"/>
          </p:cNvSpPr>
          <p:nvPr>
            <p:ph type="body" sz="quarter" idx="40" hasCustomPrompt="1"/>
          </p:nvPr>
        </p:nvSpPr>
        <p:spPr>
          <a:xfrm>
            <a:off x="7994871" y="2483403"/>
            <a:ext cx="434758" cy="385763"/>
          </a:xfrm>
        </p:spPr>
        <p:txBody>
          <a:bodyPr lIns="0" tIns="0" rIns="0" bIns="0" anchor="b">
            <a:noAutofit/>
          </a:bodyPr>
          <a:lstStyle>
            <a:lvl1pPr marL="0" indent="0" algn="ctr">
              <a:buNone/>
              <a:defRPr>
                <a:latin typeface="+mj-lt"/>
              </a:defRPr>
            </a:lvl1pPr>
          </a:lstStyle>
          <a:p>
            <a:pPr lvl="0"/>
            <a:r>
              <a:rPr lang="en-GB"/>
              <a:t>03</a:t>
            </a:r>
          </a:p>
        </p:txBody>
      </p:sp>
      <p:sp>
        <p:nvSpPr>
          <p:cNvPr id="5" name="Text Placeholder 2">
            <a:extLst>
              <a:ext uri="{FF2B5EF4-FFF2-40B4-BE49-F238E27FC236}">
                <a16:creationId xmlns:a16="http://schemas.microsoft.com/office/drawing/2014/main" id="{C787FA2C-E603-94B3-BA10-F6645705849F}"/>
              </a:ext>
            </a:extLst>
          </p:cNvPr>
          <p:cNvSpPr>
            <a:spLocks noGrp="1"/>
          </p:cNvSpPr>
          <p:nvPr>
            <p:ph type="body" sz="quarter" idx="31"/>
          </p:nvPr>
        </p:nvSpPr>
        <p:spPr>
          <a:xfrm>
            <a:off x="8535137" y="2308163"/>
            <a:ext cx="2812863" cy="788962"/>
          </a:xfrm>
        </p:spPr>
        <p:txBody>
          <a:bodyPr anchor="b">
            <a:noAutofit/>
          </a:bodyPr>
          <a:lstStyle>
            <a:lvl1pPr marL="0" indent="0">
              <a:lnSpc>
                <a:spcPct val="100000"/>
              </a:lnSpc>
              <a:spcBef>
                <a:spcPts val="0"/>
              </a:spcBef>
              <a:buNone/>
              <a:defRPr sz="1800" baseline="0">
                <a:latin typeface="+mj-lt"/>
                <a:ea typeface="+mj-ea"/>
              </a:defRPr>
            </a:lvl1pPr>
            <a:lvl2pPr>
              <a:lnSpc>
                <a:spcPct val="100000"/>
              </a:lnSpc>
              <a:spcBef>
                <a:spcPts val="0"/>
              </a:spcBef>
              <a:defRPr sz="1800" baseline="0">
                <a:latin typeface="+mj-lt"/>
                <a:ea typeface="+mj-ea"/>
              </a:defRPr>
            </a:lvl2pPr>
            <a:lvl3pPr>
              <a:lnSpc>
                <a:spcPct val="100000"/>
              </a:lnSpc>
              <a:spcBef>
                <a:spcPts val="0"/>
              </a:spcBef>
              <a:defRPr sz="1800" baseline="0">
                <a:latin typeface="+mj-lt"/>
                <a:ea typeface="+mj-ea"/>
              </a:defRPr>
            </a:lvl3pPr>
            <a:lvl4pPr>
              <a:lnSpc>
                <a:spcPct val="100000"/>
              </a:lnSpc>
              <a:spcBef>
                <a:spcPts val="0"/>
              </a:spcBef>
              <a:defRPr sz="1800" baseline="0">
                <a:latin typeface="+mj-lt"/>
                <a:ea typeface="+mj-ea"/>
              </a:defRPr>
            </a:lvl4pPr>
            <a:lvl5pPr>
              <a:lnSpc>
                <a:spcPct val="100000"/>
              </a:lnSpc>
              <a:spcBef>
                <a:spcPts val="0"/>
              </a:spcBef>
              <a:defRPr sz="1800" baseline="0">
                <a:latin typeface="+mj-lt"/>
                <a:ea typeface="+mj-ea"/>
              </a:defRPr>
            </a:lvl5pPr>
          </a:lstStyle>
          <a:p>
            <a:pPr lvl="0"/>
            <a:r>
              <a:rPr lang="en-GB"/>
              <a:t>Click to edit Master text styles</a:t>
            </a:r>
          </a:p>
        </p:txBody>
      </p:sp>
      <p:sp>
        <p:nvSpPr>
          <p:cNvPr id="59" name="Content Placeholder 2">
            <a:extLst>
              <a:ext uri="{FF2B5EF4-FFF2-40B4-BE49-F238E27FC236}">
                <a16:creationId xmlns:a16="http://schemas.microsoft.com/office/drawing/2014/main" id="{7664AE50-9F09-679F-6A2C-FCFE2305B0FB}"/>
              </a:ext>
            </a:extLst>
          </p:cNvPr>
          <p:cNvSpPr>
            <a:spLocks noGrp="1"/>
          </p:cNvSpPr>
          <p:nvPr>
            <p:ph idx="19"/>
          </p:nvPr>
        </p:nvSpPr>
        <p:spPr>
          <a:xfrm>
            <a:off x="8541021" y="3221092"/>
            <a:ext cx="2812594" cy="72058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solidFill>
                  <a:schemeClr val="tx1">
                    <a:lumMod val="75000"/>
                    <a:lumOff val="25000"/>
                  </a:schemeClr>
                </a:solidFill>
              </a:defRPr>
            </a:lvl2pPr>
            <a:lvl3pPr>
              <a:spcBef>
                <a:spcPts val="0"/>
              </a:spcBef>
              <a:defRPr sz="1400">
                <a:solidFill>
                  <a:schemeClr val="tx1">
                    <a:lumMod val="75000"/>
                    <a:lumOff val="25000"/>
                  </a:schemeClr>
                </a:solidFill>
              </a:defRPr>
            </a:lvl3pPr>
            <a:lvl4pPr>
              <a:spcBef>
                <a:spcPts val="0"/>
              </a:spcBef>
              <a:defRPr sz="1400">
                <a:solidFill>
                  <a:schemeClr val="tx1">
                    <a:lumMod val="75000"/>
                    <a:lumOff val="25000"/>
                  </a:schemeClr>
                </a:solidFill>
              </a:defRPr>
            </a:lvl4pPr>
            <a:lvl5pPr>
              <a:spcBef>
                <a:spcPts val="0"/>
              </a:spcBef>
              <a:defRPr sz="1400">
                <a:solidFill>
                  <a:schemeClr val="tx1">
                    <a:lumMod val="75000"/>
                    <a:lumOff val="25000"/>
                  </a:schemeClr>
                </a:solidFill>
              </a:defRPr>
            </a:lvl5pPr>
          </a:lstStyle>
          <a:p>
            <a:pPr lvl="0"/>
            <a:r>
              <a:rPr lang="en-GB"/>
              <a:t>Click to edit Master text styles</a:t>
            </a:r>
            <a:endParaRPr lang="en-US"/>
          </a:p>
        </p:txBody>
      </p:sp>
      <p:sp>
        <p:nvSpPr>
          <p:cNvPr id="14" name="Text Placeholder 12">
            <a:extLst>
              <a:ext uri="{FF2B5EF4-FFF2-40B4-BE49-F238E27FC236}">
                <a16:creationId xmlns:a16="http://schemas.microsoft.com/office/drawing/2014/main" id="{D091BDB1-D06A-F20F-BD0A-FA4BEE12E67F}"/>
              </a:ext>
            </a:extLst>
          </p:cNvPr>
          <p:cNvSpPr>
            <a:spLocks noGrp="1"/>
          </p:cNvSpPr>
          <p:nvPr>
            <p:ph type="body" sz="quarter" idx="37" hasCustomPrompt="1"/>
          </p:nvPr>
        </p:nvSpPr>
        <p:spPr>
          <a:xfrm>
            <a:off x="842963" y="4344531"/>
            <a:ext cx="434758" cy="385763"/>
          </a:xfrm>
        </p:spPr>
        <p:txBody>
          <a:bodyPr lIns="0" tIns="0" rIns="0" bIns="0" anchor="b">
            <a:noAutofit/>
          </a:bodyPr>
          <a:lstStyle>
            <a:lvl1pPr marL="0" indent="0" algn="ctr">
              <a:buNone/>
              <a:defRPr>
                <a:latin typeface="+mj-lt"/>
              </a:defRPr>
            </a:lvl1pPr>
          </a:lstStyle>
          <a:p>
            <a:pPr lvl="0"/>
            <a:r>
              <a:rPr lang="en-GB"/>
              <a:t>04</a:t>
            </a:r>
          </a:p>
        </p:txBody>
      </p:sp>
      <p:sp>
        <p:nvSpPr>
          <p:cNvPr id="10" name="Text Placeholder 2">
            <a:extLst>
              <a:ext uri="{FF2B5EF4-FFF2-40B4-BE49-F238E27FC236}">
                <a16:creationId xmlns:a16="http://schemas.microsoft.com/office/drawing/2014/main" id="{34B2A11E-0D27-4D46-A91D-448866797E48}"/>
              </a:ext>
            </a:extLst>
          </p:cNvPr>
          <p:cNvSpPr>
            <a:spLocks noGrp="1"/>
          </p:cNvSpPr>
          <p:nvPr>
            <p:ph type="body" sz="quarter" idx="33"/>
          </p:nvPr>
        </p:nvSpPr>
        <p:spPr>
          <a:xfrm>
            <a:off x="1384268" y="4174631"/>
            <a:ext cx="2812863" cy="788962"/>
          </a:xfrm>
        </p:spPr>
        <p:txBody>
          <a:bodyPr anchor="b">
            <a:noAutofit/>
          </a:bodyPr>
          <a:lstStyle>
            <a:lvl1pPr marL="0" indent="0">
              <a:lnSpc>
                <a:spcPct val="100000"/>
              </a:lnSpc>
              <a:spcBef>
                <a:spcPts val="0"/>
              </a:spcBef>
              <a:buNone/>
              <a:defRPr sz="1800" baseline="0">
                <a:latin typeface="+mj-lt"/>
                <a:ea typeface="+mj-ea"/>
              </a:defRPr>
            </a:lvl1pPr>
            <a:lvl2pPr>
              <a:lnSpc>
                <a:spcPct val="100000"/>
              </a:lnSpc>
              <a:spcBef>
                <a:spcPts val="0"/>
              </a:spcBef>
              <a:defRPr sz="1800" baseline="0">
                <a:latin typeface="+mj-lt"/>
                <a:ea typeface="+mj-ea"/>
              </a:defRPr>
            </a:lvl2pPr>
            <a:lvl3pPr>
              <a:lnSpc>
                <a:spcPct val="100000"/>
              </a:lnSpc>
              <a:spcBef>
                <a:spcPts val="0"/>
              </a:spcBef>
              <a:defRPr sz="1800" baseline="0">
                <a:latin typeface="+mj-lt"/>
                <a:ea typeface="+mj-ea"/>
              </a:defRPr>
            </a:lvl3pPr>
            <a:lvl4pPr>
              <a:lnSpc>
                <a:spcPct val="100000"/>
              </a:lnSpc>
              <a:spcBef>
                <a:spcPts val="0"/>
              </a:spcBef>
              <a:defRPr sz="1800" baseline="0">
                <a:latin typeface="+mj-lt"/>
                <a:ea typeface="+mj-ea"/>
              </a:defRPr>
            </a:lvl4pPr>
            <a:lvl5pPr>
              <a:lnSpc>
                <a:spcPct val="100000"/>
              </a:lnSpc>
              <a:spcBef>
                <a:spcPts val="0"/>
              </a:spcBef>
              <a:defRPr sz="1800" baseline="0">
                <a:latin typeface="+mj-lt"/>
                <a:ea typeface="+mj-ea"/>
              </a:defRPr>
            </a:lvl5pPr>
          </a:lstStyle>
          <a:p>
            <a:pPr lvl="0"/>
            <a:r>
              <a:rPr lang="en-GB"/>
              <a:t>Click to edit Master text styles</a:t>
            </a:r>
          </a:p>
        </p:txBody>
      </p:sp>
      <p:sp>
        <p:nvSpPr>
          <p:cNvPr id="62" name="Content Placeholder 2">
            <a:extLst>
              <a:ext uri="{FF2B5EF4-FFF2-40B4-BE49-F238E27FC236}">
                <a16:creationId xmlns:a16="http://schemas.microsoft.com/office/drawing/2014/main" id="{ABE6E289-1987-1965-BF2F-9BA862779B9C}"/>
              </a:ext>
            </a:extLst>
          </p:cNvPr>
          <p:cNvSpPr>
            <a:spLocks noGrp="1"/>
          </p:cNvSpPr>
          <p:nvPr>
            <p:ph idx="22"/>
          </p:nvPr>
        </p:nvSpPr>
        <p:spPr>
          <a:xfrm>
            <a:off x="1384403" y="5087560"/>
            <a:ext cx="2812594" cy="72058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solidFill>
                  <a:schemeClr val="tx1">
                    <a:lumMod val="75000"/>
                    <a:lumOff val="25000"/>
                  </a:schemeClr>
                </a:solidFill>
              </a:defRPr>
            </a:lvl2pPr>
            <a:lvl3pPr>
              <a:spcBef>
                <a:spcPts val="0"/>
              </a:spcBef>
              <a:defRPr sz="1400">
                <a:solidFill>
                  <a:schemeClr val="tx1">
                    <a:lumMod val="75000"/>
                    <a:lumOff val="25000"/>
                  </a:schemeClr>
                </a:solidFill>
              </a:defRPr>
            </a:lvl3pPr>
            <a:lvl4pPr>
              <a:spcBef>
                <a:spcPts val="0"/>
              </a:spcBef>
              <a:defRPr sz="1400">
                <a:solidFill>
                  <a:schemeClr val="tx1">
                    <a:lumMod val="75000"/>
                    <a:lumOff val="25000"/>
                  </a:schemeClr>
                </a:solidFill>
              </a:defRPr>
            </a:lvl4pPr>
            <a:lvl5pPr>
              <a:spcBef>
                <a:spcPts val="0"/>
              </a:spcBef>
              <a:defRPr sz="1400">
                <a:solidFill>
                  <a:schemeClr val="tx1">
                    <a:lumMod val="75000"/>
                    <a:lumOff val="25000"/>
                  </a:schemeClr>
                </a:solidFill>
              </a:defRPr>
            </a:lvl5pPr>
          </a:lstStyle>
          <a:p>
            <a:pPr lvl="0"/>
            <a:r>
              <a:rPr lang="en-GB"/>
              <a:t>Click to edit Master text styles</a:t>
            </a:r>
            <a:endParaRPr lang="en-US"/>
          </a:p>
        </p:txBody>
      </p:sp>
      <p:sp>
        <p:nvSpPr>
          <p:cNvPr id="16" name="Text Placeholder 12">
            <a:extLst>
              <a:ext uri="{FF2B5EF4-FFF2-40B4-BE49-F238E27FC236}">
                <a16:creationId xmlns:a16="http://schemas.microsoft.com/office/drawing/2014/main" id="{35A2DADA-11CE-0CFF-67A5-C675A9F7976D}"/>
              </a:ext>
            </a:extLst>
          </p:cNvPr>
          <p:cNvSpPr>
            <a:spLocks noGrp="1"/>
          </p:cNvSpPr>
          <p:nvPr>
            <p:ph type="body" sz="quarter" idx="39" hasCustomPrompt="1"/>
          </p:nvPr>
        </p:nvSpPr>
        <p:spPr>
          <a:xfrm>
            <a:off x="4421805" y="4344531"/>
            <a:ext cx="434758" cy="385763"/>
          </a:xfrm>
        </p:spPr>
        <p:txBody>
          <a:bodyPr lIns="0" tIns="0" rIns="0" bIns="0" anchor="b">
            <a:noAutofit/>
          </a:bodyPr>
          <a:lstStyle>
            <a:lvl1pPr marL="0" indent="0" algn="ctr">
              <a:buNone/>
              <a:defRPr>
                <a:latin typeface="+mj-lt"/>
              </a:defRPr>
            </a:lvl1pPr>
          </a:lstStyle>
          <a:p>
            <a:pPr lvl="0"/>
            <a:r>
              <a:rPr lang="en-GB"/>
              <a:t>05</a:t>
            </a:r>
          </a:p>
        </p:txBody>
      </p:sp>
      <p:sp>
        <p:nvSpPr>
          <p:cNvPr id="11" name="Text Placeholder 2">
            <a:extLst>
              <a:ext uri="{FF2B5EF4-FFF2-40B4-BE49-F238E27FC236}">
                <a16:creationId xmlns:a16="http://schemas.microsoft.com/office/drawing/2014/main" id="{D89CDCE3-2BC6-3295-3B7D-D64BF96C5457}"/>
              </a:ext>
            </a:extLst>
          </p:cNvPr>
          <p:cNvSpPr>
            <a:spLocks noGrp="1"/>
          </p:cNvSpPr>
          <p:nvPr>
            <p:ph type="body" sz="quarter" idx="34"/>
          </p:nvPr>
        </p:nvSpPr>
        <p:spPr>
          <a:xfrm>
            <a:off x="4962577" y="4174631"/>
            <a:ext cx="2812863" cy="788962"/>
          </a:xfrm>
        </p:spPr>
        <p:txBody>
          <a:bodyPr anchor="b">
            <a:noAutofit/>
          </a:bodyPr>
          <a:lstStyle>
            <a:lvl1pPr marL="0" indent="0">
              <a:lnSpc>
                <a:spcPct val="100000"/>
              </a:lnSpc>
              <a:spcBef>
                <a:spcPts val="0"/>
              </a:spcBef>
              <a:buNone/>
              <a:defRPr sz="1800" baseline="0">
                <a:latin typeface="+mj-lt"/>
                <a:ea typeface="+mj-ea"/>
              </a:defRPr>
            </a:lvl1pPr>
            <a:lvl2pPr>
              <a:lnSpc>
                <a:spcPct val="100000"/>
              </a:lnSpc>
              <a:spcBef>
                <a:spcPts val="0"/>
              </a:spcBef>
              <a:defRPr sz="1800" baseline="0">
                <a:latin typeface="+mj-lt"/>
                <a:ea typeface="+mj-ea"/>
              </a:defRPr>
            </a:lvl2pPr>
            <a:lvl3pPr>
              <a:lnSpc>
                <a:spcPct val="100000"/>
              </a:lnSpc>
              <a:spcBef>
                <a:spcPts val="0"/>
              </a:spcBef>
              <a:defRPr sz="1800" baseline="0">
                <a:latin typeface="+mj-lt"/>
                <a:ea typeface="+mj-ea"/>
              </a:defRPr>
            </a:lvl3pPr>
            <a:lvl4pPr>
              <a:lnSpc>
                <a:spcPct val="100000"/>
              </a:lnSpc>
              <a:spcBef>
                <a:spcPts val="0"/>
              </a:spcBef>
              <a:defRPr sz="1800" baseline="0">
                <a:latin typeface="+mj-lt"/>
                <a:ea typeface="+mj-ea"/>
              </a:defRPr>
            </a:lvl4pPr>
            <a:lvl5pPr>
              <a:lnSpc>
                <a:spcPct val="100000"/>
              </a:lnSpc>
              <a:spcBef>
                <a:spcPts val="0"/>
              </a:spcBef>
              <a:defRPr sz="1800" baseline="0">
                <a:latin typeface="+mj-lt"/>
                <a:ea typeface="+mj-ea"/>
              </a:defRPr>
            </a:lvl5pPr>
          </a:lstStyle>
          <a:p>
            <a:pPr lvl="0"/>
            <a:r>
              <a:rPr lang="en-GB"/>
              <a:t>Click to edit Master text styles</a:t>
            </a:r>
          </a:p>
        </p:txBody>
      </p:sp>
      <p:sp>
        <p:nvSpPr>
          <p:cNvPr id="65" name="Content Placeholder 2">
            <a:extLst>
              <a:ext uri="{FF2B5EF4-FFF2-40B4-BE49-F238E27FC236}">
                <a16:creationId xmlns:a16="http://schemas.microsoft.com/office/drawing/2014/main" id="{CD76792D-C530-0E2F-8D16-3B89EFFB4FF6}"/>
              </a:ext>
            </a:extLst>
          </p:cNvPr>
          <p:cNvSpPr>
            <a:spLocks noGrp="1"/>
          </p:cNvSpPr>
          <p:nvPr>
            <p:ph idx="25"/>
          </p:nvPr>
        </p:nvSpPr>
        <p:spPr>
          <a:xfrm>
            <a:off x="4962712" y="5087560"/>
            <a:ext cx="2812594" cy="72058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solidFill>
                  <a:schemeClr val="tx1">
                    <a:lumMod val="75000"/>
                    <a:lumOff val="25000"/>
                  </a:schemeClr>
                </a:solidFill>
              </a:defRPr>
            </a:lvl2pPr>
            <a:lvl3pPr>
              <a:spcBef>
                <a:spcPts val="0"/>
              </a:spcBef>
              <a:defRPr sz="1400">
                <a:solidFill>
                  <a:schemeClr val="tx1">
                    <a:lumMod val="75000"/>
                    <a:lumOff val="25000"/>
                  </a:schemeClr>
                </a:solidFill>
              </a:defRPr>
            </a:lvl3pPr>
            <a:lvl4pPr>
              <a:spcBef>
                <a:spcPts val="0"/>
              </a:spcBef>
              <a:defRPr sz="1400">
                <a:solidFill>
                  <a:schemeClr val="tx1">
                    <a:lumMod val="75000"/>
                    <a:lumOff val="25000"/>
                  </a:schemeClr>
                </a:solidFill>
              </a:defRPr>
            </a:lvl4pPr>
            <a:lvl5pPr>
              <a:spcBef>
                <a:spcPts val="0"/>
              </a:spcBef>
              <a:defRPr sz="1400">
                <a:solidFill>
                  <a:schemeClr val="tx1">
                    <a:lumMod val="75000"/>
                    <a:lumOff val="25000"/>
                  </a:schemeClr>
                </a:solidFill>
              </a:defRPr>
            </a:lvl5pPr>
          </a:lstStyle>
          <a:p>
            <a:pPr lvl="0"/>
            <a:r>
              <a:rPr lang="en-GB"/>
              <a:t>Click to edit Master text styles</a:t>
            </a:r>
            <a:endParaRPr lang="en-US"/>
          </a:p>
        </p:txBody>
      </p:sp>
      <p:sp>
        <p:nvSpPr>
          <p:cNvPr id="22" name="Text Placeholder 12">
            <a:extLst>
              <a:ext uri="{FF2B5EF4-FFF2-40B4-BE49-F238E27FC236}">
                <a16:creationId xmlns:a16="http://schemas.microsoft.com/office/drawing/2014/main" id="{436CB067-7239-D038-646D-52E7105AE7E0}"/>
              </a:ext>
            </a:extLst>
          </p:cNvPr>
          <p:cNvSpPr>
            <a:spLocks noGrp="1"/>
          </p:cNvSpPr>
          <p:nvPr>
            <p:ph type="body" sz="quarter" idx="41" hasCustomPrompt="1"/>
          </p:nvPr>
        </p:nvSpPr>
        <p:spPr>
          <a:xfrm>
            <a:off x="7994871" y="4344531"/>
            <a:ext cx="434758" cy="385763"/>
          </a:xfrm>
        </p:spPr>
        <p:txBody>
          <a:bodyPr lIns="0" tIns="0" rIns="0" bIns="0" anchor="b">
            <a:noAutofit/>
          </a:bodyPr>
          <a:lstStyle>
            <a:lvl1pPr marL="0" indent="0" algn="ctr">
              <a:buNone/>
              <a:defRPr>
                <a:latin typeface="+mj-lt"/>
              </a:defRPr>
            </a:lvl1pPr>
          </a:lstStyle>
          <a:p>
            <a:pPr lvl="0"/>
            <a:r>
              <a:rPr lang="en-GB"/>
              <a:t>06</a:t>
            </a:r>
          </a:p>
        </p:txBody>
      </p:sp>
      <p:sp>
        <p:nvSpPr>
          <p:cNvPr id="12" name="Text Placeholder 2">
            <a:extLst>
              <a:ext uri="{FF2B5EF4-FFF2-40B4-BE49-F238E27FC236}">
                <a16:creationId xmlns:a16="http://schemas.microsoft.com/office/drawing/2014/main" id="{4BA33470-6404-0E70-04B0-CDCAA18D4361}"/>
              </a:ext>
            </a:extLst>
          </p:cNvPr>
          <p:cNvSpPr>
            <a:spLocks noGrp="1"/>
          </p:cNvSpPr>
          <p:nvPr>
            <p:ph type="body" sz="quarter" idx="35"/>
          </p:nvPr>
        </p:nvSpPr>
        <p:spPr>
          <a:xfrm>
            <a:off x="8535137" y="4174631"/>
            <a:ext cx="2812863" cy="788962"/>
          </a:xfrm>
        </p:spPr>
        <p:txBody>
          <a:bodyPr anchor="b">
            <a:noAutofit/>
          </a:bodyPr>
          <a:lstStyle>
            <a:lvl1pPr marL="0" indent="0">
              <a:lnSpc>
                <a:spcPct val="100000"/>
              </a:lnSpc>
              <a:spcBef>
                <a:spcPts val="0"/>
              </a:spcBef>
              <a:buNone/>
              <a:defRPr sz="1800" baseline="0">
                <a:latin typeface="+mj-lt"/>
                <a:ea typeface="+mj-ea"/>
              </a:defRPr>
            </a:lvl1pPr>
            <a:lvl2pPr>
              <a:lnSpc>
                <a:spcPct val="100000"/>
              </a:lnSpc>
              <a:spcBef>
                <a:spcPts val="0"/>
              </a:spcBef>
              <a:defRPr sz="1800" baseline="0">
                <a:latin typeface="+mj-lt"/>
                <a:ea typeface="+mj-ea"/>
              </a:defRPr>
            </a:lvl2pPr>
            <a:lvl3pPr>
              <a:lnSpc>
                <a:spcPct val="100000"/>
              </a:lnSpc>
              <a:spcBef>
                <a:spcPts val="0"/>
              </a:spcBef>
              <a:defRPr sz="1800" baseline="0">
                <a:latin typeface="+mj-lt"/>
                <a:ea typeface="+mj-ea"/>
              </a:defRPr>
            </a:lvl3pPr>
            <a:lvl4pPr>
              <a:lnSpc>
                <a:spcPct val="100000"/>
              </a:lnSpc>
              <a:spcBef>
                <a:spcPts val="0"/>
              </a:spcBef>
              <a:defRPr sz="1800" baseline="0">
                <a:latin typeface="+mj-lt"/>
                <a:ea typeface="+mj-ea"/>
              </a:defRPr>
            </a:lvl4pPr>
            <a:lvl5pPr>
              <a:lnSpc>
                <a:spcPct val="100000"/>
              </a:lnSpc>
              <a:spcBef>
                <a:spcPts val="0"/>
              </a:spcBef>
              <a:defRPr sz="1800" baseline="0">
                <a:latin typeface="+mj-lt"/>
                <a:ea typeface="+mj-ea"/>
              </a:defRPr>
            </a:lvl5pPr>
          </a:lstStyle>
          <a:p>
            <a:pPr lvl="0"/>
            <a:r>
              <a:rPr lang="en-GB"/>
              <a:t>Click to edit Master text styles</a:t>
            </a:r>
          </a:p>
        </p:txBody>
      </p:sp>
      <p:sp>
        <p:nvSpPr>
          <p:cNvPr id="68" name="Content Placeholder 2">
            <a:extLst>
              <a:ext uri="{FF2B5EF4-FFF2-40B4-BE49-F238E27FC236}">
                <a16:creationId xmlns:a16="http://schemas.microsoft.com/office/drawing/2014/main" id="{068F9459-BC8A-0B9B-0553-20FAA0BDB905}"/>
              </a:ext>
            </a:extLst>
          </p:cNvPr>
          <p:cNvSpPr>
            <a:spLocks noGrp="1"/>
          </p:cNvSpPr>
          <p:nvPr>
            <p:ph idx="28"/>
          </p:nvPr>
        </p:nvSpPr>
        <p:spPr>
          <a:xfrm>
            <a:off x="8541021" y="5087560"/>
            <a:ext cx="2812594" cy="72058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solidFill>
                  <a:schemeClr val="tx1">
                    <a:lumMod val="75000"/>
                    <a:lumOff val="25000"/>
                  </a:schemeClr>
                </a:solidFill>
              </a:defRPr>
            </a:lvl2pPr>
            <a:lvl3pPr>
              <a:spcBef>
                <a:spcPts val="0"/>
              </a:spcBef>
              <a:defRPr sz="1400">
                <a:solidFill>
                  <a:schemeClr val="tx1">
                    <a:lumMod val="75000"/>
                    <a:lumOff val="25000"/>
                  </a:schemeClr>
                </a:solidFill>
              </a:defRPr>
            </a:lvl3pPr>
            <a:lvl4pPr>
              <a:spcBef>
                <a:spcPts val="0"/>
              </a:spcBef>
              <a:defRPr sz="1400">
                <a:solidFill>
                  <a:schemeClr val="tx1">
                    <a:lumMod val="75000"/>
                    <a:lumOff val="25000"/>
                  </a:schemeClr>
                </a:solidFill>
              </a:defRPr>
            </a:lvl4pPr>
            <a:lvl5pPr>
              <a:spcBef>
                <a:spcPts val="0"/>
              </a:spcBef>
              <a:defRPr sz="1400">
                <a:solidFill>
                  <a:schemeClr val="tx1">
                    <a:lumMod val="75000"/>
                    <a:lumOff val="25000"/>
                  </a:schemeClr>
                </a:solidFill>
              </a:defRPr>
            </a:lvl5pPr>
          </a:lstStyle>
          <a:p>
            <a:pPr lvl="0"/>
            <a:r>
              <a:rPr lang="en-GB"/>
              <a:t>Click to edit Master text styles</a:t>
            </a:r>
            <a:endParaRPr lang="en-US"/>
          </a:p>
        </p:txBody>
      </p:sp>
      <p:sp>
        <p:nvSpPr>
          <p:cNvPr id="8" name="Footer Placeholder 4">
            <a:extLst>
              <a:ext uri="{FF2B5EF4-FFF2-40B4-BE49-F238E27FC236}">
                <a16:creationId xmlns:a16="http://schemas.microsoft.com/office/drawing/2014/main" id="{B791D491-74AF-1110-DE2A-F94B0F8C0981}"/>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2" name="Date Placeholder 3">
            <a:extLst>
              <a:ext uri="{FF2B5EF4-FFF2-40B4-BE49-F238E27FC236}">
                <a16:creationId xmlns:a16="http://schemas.microsoft.com/office/drawing/2014/main" id="{27687739-4F1B-4886-C248-53466C296513}"/>
              </a:ext>
            </a:extLst>
          </p:cNvPr>
          <p:cNvSpPr>
            <a:spLocks noGrp="1"/>
          </p:cNvSpPr>
          <p:nvPr>
            <p:ph type="dt" sz="half" idx="42"/>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Slide Number Placeholder 5">
            <a:extLst>
              <a:ext uri="{FF2B5EF4-FFF2-40B4-BE49-F238E27FC236}">
                <a16:creationId xmlns:a16="http://schemas.microsoft.com/office/drawing/2014/main" id="{0E0578B1-7D93-F923-4A39-FF6F2B37E343}"/>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7" name="Freeform: Shape 16">
            <a:extLst>
              <a:ext uri="{FF2B5EF4-FFF2-40B4-BE49-F238E27FC236}">
                <a16:creationId xmlns:a16="http://schemas.microsoft.com/office/drawing/2014/main" id="{53E59676-000B-23C4-A79E-6F7EF618E4F9}"/>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Freeform: Shape 17">
            <a:extLst>
              <a:ext uri="{FF2B5EF4-FFF2-40B4-BE49-F238E27FC236}">
                <a16:creationId xmlns:a16="http://schemas.microsoft.com/office/drawing/2014/main" id="{1D8FF8B4-211F-D599-8942-4CEA19F21D3F}"/>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Freeform: Shape 19">
            <a:extLst>
              <a:ext uri="{FF2B5EF4-FFF2-40B4-BE49-F238E27FC236}">
                <a16:creationId xmlns:a16="http://schemas.microsoft.com/office/drawing/2014/main" id="{8F73199D-15C0-5009-084E-702074F044D2}"/>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Freeform: Shape 18">
            <a:extLst>
              <a:ext uri="{FF2B5EF4-FFF2-40B4-BE49-F238E27FC236}">
                <a16:creationId xmlns:a16="http://schemas.microsoft.com/office/drawing/2014/main" id="{0B3DC668-E35A-3B70-A10C-247B5A01BBB4}"/>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2924143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AAAA72-0635-9135-A730-ECC45A439709}"/>
              </a:ext>
            </a:extLst>
          </p:cNvPr>
          <p:cNvSpPr>
            <a:spLocks noGrp="1"/>
          </p:cNvSpPr>
          <p:nvPr>
            <p:ph type="title" hasCustomPrompt="1"/>
          </p:nvPr>
        </p:nvSpPr>
        <p:spPr>
          <a:xfrm>
            <a:off x="844000" y="886783"/>
            <a:ext cx="10504000" cy="1132258"/>
          </a:xfrm>
        </p:spPr>
        <p:txBody>
          <a:bodyPr anchor="ctr">
            <a:noAutofit/>
          </a:bodyPr>
          <a:lstStyle>
            <a:lvl1pPr algn="ctr">
              <a:defRPr sz="3600"/>
            </a:lvl1pPr>
          </a:lstStyle>
          <a:p>
            <a:r>
              <a:rPr lang="en-US" dirty="0"/>
              <a:t>Click to edit Master title style</a:t>
            </a:r>
          </a:p>
        </p:txBody>
      </p:sp>
      <p:sp>
        <p:nvSpPr>
          <p:cNvPr id="23" name="Content Placeholder 22">
            <a:extLst>
              <a:ext uri="{FF2B5EF4-FFF2-40B4-BE49-F238E27FC236}">
                <a16:creationId xmlns:a16="http://schemas.microsoft.com/office/drawing/2014/main" id="{86F79B09-7D88-8381-B406-AFD71843F9C1}"/>
              </a:ext>
            </a:extLst>
          </p:cNvPr>
          <p:cNvSpPr>
            <a:spLocks noGrp="1"/>
          </p:cNvSpPr>
          <p:nvPr>
            <p:ph sz="quarter" idx="13"/>
          </p:nvPr>
        </p:nvSpPr>
        <p:spPr>
          <a:xfrm>
            <a:off x="844000" y="2197099"/>
            <a:ext cx="10504000" cy="3774117"/>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Date Placeholder 3">
            <a:extLst>
              <a:ext uri="{FF2B5EF4-FFF2-40B4-BE49-F238E27FC236}">
                <a16:creationId xmlns:a16="http://schemas.microsoft.com/office/drawing/2014/main" id="{35D5E2D8-F574-39FC-A2DB-A1AE4B966622}"/>
              </a:ext>
            </a:extLst>
          </p:cNvPr>
          <p:cNvSpPr>
            <a:spLocks noGrp="1"/>
          </p:cNvSpPr>
          <p:nvPr>
            <p:ph type="dt" sz="half" idx="10"/>
          </p:nvPr>
        </p:nvSpPr>
        <p:spPr>
          <a:xfrm>
            <a:off x="1174751" y="6400800"/>
            <a:ext cx="2743200" cy="266700"/>
          </a:xfrm>
        </p:spPr>
        <p:txBody>
          <a:bodyPr/>
          <a:lstStyle/>
          <a:p>
            <a:r>
              <a:rPr lang="en-US" altLang="zh-CN" dirty="0"/>
              <a:t>03/12/2025</a:t>
            </a:r>
            <a:fld id="{FD138C57-8E3B-4697-92F8-0ED9B71F7E17}" type="datetime1">
              <a:rPr lang="en-US" smtClean="0"/>
              <a:t>7/16/2025</a:t>
            </a:fld>
            <a:endParaRPr lang="en-US"/>
          </a:p>
        </p:txBody>
      </p:sp>
      <p:sp>
        <p:nvSpPr>
          <p:cNvPr id="8" name="Footer Placeholder 4">
            <a:extLst>
              <a:ext uri="{FF2B5EF4-FFF2-40B4-BE49-F238E27FC236}">
                <a16:creationId xmlns:a16="http://schemas.microsoft.com/office/drawing/2014/main" id="{B791D491-74AF-1110-DE2A-F94B0F8C0981}"/>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0E0578B1-7D93-F923-4A39-FF6F2B37E343}"/>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7" name="Freeform: Shape 16">
            <a:extLst>
              <a:ext uri="{FF2B5EF4-FFF2-40B4-BE49-F238E27FC236}">
                <a16:creationId xmlns:a16="http://schemas.microsoft.com/office/drawing/2014/main" id="{53E59676-000B-23C4-A79E-6F7EF618E4F9}"/>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Freeform: Shape 17">
            <a:extLst>
              <a:ext uri="{FF2B5EF4-FFF2-40B4-BE49-F238E27FC236}">
                <a16:creationId xmlns:a16="http://schemas.microsoft.com/office/drawing/2014/main" id="{1D8FF8B4-211F-D599-8942-4CEA19F21D3F}"/>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Freeform: Shape 19">
            <a:extLst>
              <a:ext uri="{FF2B5EF4-FFF2-40B4-BE49-F238E27FC236}">
                <a16:creationId xmlns:a16="http://schemas.microsoft.com/office/drawing/2014/main" id="{8F73199D-15C0-5009-084E-702074F044D2}"/>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Freeform: Shape 18">
            <a:extLst>
              <a:ext uri="{FF2B5EF4-FFF2-40B4-BE49-F238E27FC236}">
                <a16:creationId xmlns:a16="http://schemas.microsoft.com/office/drawing/2014/main" id="{0B3DC668-E35A-3B70-A10C-247B5A01BBB4}"/>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171354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Max)">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23949A-41F3-9274-96B9-AE55D20E747F}"/>
              </a:ext>
            </a:extLst>
          </p:cNvPr>
          <p:cNvSpPr>
            <a:spLocks noGrp="1"/>
          </p:cNvSpPr>
          <p:nvPr>
            <p:ph type="title"/>
          </p:nvPr>
        </p:nvSpPr>
        <p:spPr>
          <a:xfrm>
            <a:off x="844001" y="831919"/>
            <a:ext cx="10504000" cy="528186"/>
          </a:xfrm>
        </p:spPr>
        <p:txBody>
          <a:bodyPr anchor="ctr">
            <a:normAutofit/>
          </a:bodyPr>
          <a:lstStyle>
            <a:lvl1pPr>
              <a:defRPr sz="2400"/>
            </a:lvl1pPr>
          </a:lstStyle>
          <a:p>
            <a:r>
              <a:rPr lang="en-US"/>
              <a:t>Click to edit Master title style</a:t>
            </a:r>
          </a:p>
        </p:txBody>
      </p:sp>
      <p:sp>
        <p:nvSpPr>
          <p:cNvPr id="6" name="Content Placeholder 2">
            <a:extLst>
              <a:ext uri="{FF2B5EF4-FFF2-40B4-BE49-F238E27FC236}">
                <a16:creationId xmlns:a16="http://schemas.microsoft.com/office/drawing/2014/main" id="{6A73CEA9-5FE2-4144-7BCF-29CF17143BAB}"/>
              </a:ext>
            </a:extLst>
          </p:cNvPr>
          <p:cNvSpPr>
            <a:spLocks noGrp="1"/>
          </p:cNvSpPr>
          <p:nvPr>
            <p:ph idx="1"/>
          </p:nvPr>
        </p:nvSpPr>
        <p:spPr>
          <a:xfrm>
            <a:off x="844000" y="1474839"/>
            <a:ext cx="10504000" cy="4551241"/>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013246-8EC0-8C70-3F45-8768D7C5F7C9}"/>
              </a:ext>
            </a:extLst>
          </p:cNvPr>
          <p:cNvSpPr>
            <a:spLocks noGrp="1"/>
          </p:cNvSpPr>
          <p:nvPr>
            <p:ph type="dt" sz="half" idx="13"/>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9" name="Footer Placeholder 4">
            <a:extLst>
              <a:ext uri="{FF2B5EF4-FFF2-40B4-BE49-F238E27FC236}">
                <a16:creationId xmlns:a16="http://schemas.microsoft.com/office/drawing/2014/main" id="{3650C69B-A152-BD06-9047-9F7118B5F50D}"/>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8" name="Slide Number Placeholder 5">
            <a:extLst>
              <a:ext uri="{FF2B5EF4-FFF2-40B4-BE49-F238E27FC236}">
                <a16:creationId xmlns:a16="http://schemas.microsoft.com/office/drawing/2014/main" id="{27912CA5-005B-5D63-2624-E78C51C2E01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9" name="Freeform: Shape 59">
            <a:extLst>
              <a:ext uri="{FF2B5EF4-FFF2-40B4-BE49-F238E27FC236}">
                <a16:creationId xmlns:a16="http://schemas.microsoft.com/office/drawing/2014/main" id="{693E4553-C52A-1094-51E7-50535E76976F}"/>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6" name="Rectangle 9">
            <a:extLst>
              <a:ext uri="{FF2B5EF4-FFF2-40B4-BE49-F238E27FC236}">
                <a16:creationId xmlns:a16="http://schemas.microsoft.com/office/drawing/2014/main" id="{19C42F7F-708C-263A-B3B6-00E85FDE08E1}"/>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1">
            <a:extLst>
              <a:ext uri="{FF2B5EF4-FFF2-40B4-BE49-F238E27FC236}">
                <a16:creationId xmlns:a16="http://schemas.microsoft.com/office/drawing/2014/main" id="{12D9E626-EA86-5127-0C73-7BCA5CC9705B}"/>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Shape 59">
            <a:extLst>
              <a:ext uri="{FF2B5EF4-FFF2-40B4-BE49-F238E27FC236}">
                <a16:creationId xmlns:a16="http://schemas.microsoft.com/office/drawing/2014/main" id="{E36196F9-2EDE-D6C7-C18F-0CA6607F67BB}"/>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41172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841248" y="-1424940"/>
            <a:ext cx="10515600" cy="1325880"/>
          </a:xfrm>
        </p:spPr>
        <p:txBody>
          <a:bodyPr anchor="ctr">
            <a:noAutofit/>
          </a:bodyPr>
          <a:lstStyle>
            <a:lvl1pPr>
              <a:defRPr sz="3600"/>
            </a:lvl1pPr>
          </a:lstStyle>
          <a:p>
            <a:r>
              <a:rPr lang="en-US"/>
              <a:t>Click to edit Master title style</a:t>
            </a:r>
          </a:p>
        </p:txBody>
      </p:sp>
      <p:sp>
        <p:nvSpPr>
          <p:cNvPr id="4" name="Content Placeholder 2">
            <a:extLst>
              <a:ext uri="{FF2B5EF4-FFF2-40B4-BE49-F238E27FC236}">
                <a16:creationId xmlns:a16="http://schemas.microsoft.com/office/drawing/2014/main" id="{C40143AB-871B-A40A-4ABF-203E363009E3}"/>
              </a:ext>
            </a:extLst>
          </p:cNvPr>
          <p:cNvSpPr>
            <a:spLocks noGrp="1"/>
          </p:cNvSpPr>
          <p:nvPr>
            <p:ph idx="1"/>
          </p:nvPr>
        </p:nvSpPr>
        <p:spPr>
          <a:xfrm>
            <a:off x="318800" y="313467"/>
            <a:ext cx="11554400" cy="5507002"/>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AE213731-C6F5-8BF4-CFFA-DB6F3E7CBA90}"/>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8" name="Footer Placeholder 4">
            <a:extLst>
              <a:ext uri="{FF2B5EF4-FFF2-40B4-BE49-F238E27FC236}">
                <a16:creationId xmlns:a16="http://schemas.microsoft.com/office/drawing/2014/main" id="{C7518267-D602-CAB2-16AC-CF280D72A512}"/>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7" name="Slide Number Placeholder 5">
            <a:extLst>
              <a:ext uri="{FF2B5EF4-FFF2-40B4-BE49-F238E27FC236}">
                <a16:creationId xmlns:a16="http://schemas.microsoft.com/office/drawing/2014/main" id="{356B0E37-DA37-08EC-5352-201C44098E21}"/>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89415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2917031" y="977462"/>
            <a:ext cx="6357939" cy="1639640"/>
          </a:xfrm>
        </p:spPr>
        <p:txBody>
          <a:bodyPr lIns="0" tIns="0" rIns="0" bIns="0">
            <a:noAutofit/>
          </a:bodyPr>
          <a:lstStyle>
            <a:lvl1pPr algn="ctr">
              <a:defRPr sz="3600"/>
            </a:lvl1pPr>
          </a:lstStyle>
          <a:p>
            <a:r>
              <a:rPr lang="en-US"/>
              <a:t>Click to edit Master title style</a:t>
            </a:r>
          </a:p>
        </p:txBody>
      </p:sp>
      <p:sp>
        <p:nvSpPr>
          <p:cNvPr id="5" name="Content Placeholder 2">
            <a:extLst>
              <a:ext uri="{FF2B5EF4-FFF2-40B4-BE49-F238E27FC236}">
                <a16:creationId xmlns:a16="http://schemas.microsoft.com/office/drawing/2014/main" id="{80179A78-77A7-2005-19C5-C07E817AB4A8}"/>
              </a:ext>
            </a:extLst>
          </p:cNvPr>
          <p:cNvSpPr>
            <a:spLocks noGrp="1"/>
          </p:cNvSpPr>
          <p:nvPr>
            <p:ph idx="1"/>
          </p:nvPr>
        </p:nvSpPr>
        <p:spPr>
          <a:xfrm>
            <a:off x="2917030" y="3178628"/>
            <a:ext cx="6357939" cy="2847451"/>
          </a:xfrm>
        </p:spPr>
        <p:txBody>
          <a:bodyPr>
            <a:normAutofit/>
          </a:bodyPr>
          <a:lstStyle>
            <a:lvl1pPr marL="0" indent="0" algn="ctr">
              <a:buNone/>
              <a:defRPr sz="1400"/>
            </a:lvl1pPr>
            <a:lvl2pPr marL="457200" indent="0" algn="ctr">
              <a:buNone/>
              <a:defRPr sz="1200"/>
            </a:lvl2pPr>
            <a:lvl3pPr marL="914400" indent="0" algn="ctr">
              <a:buNone/>
              <a:defRPr sz="1100"/>
            </a:lvl3pPr>
            <a:lvl4pPr marL="1371600" indent="0" algn="ctr">
              <a:buNone/>
              <a:defRPr sz="1050"/>
            </a:lvl4pPr>
            <a:lvl5pPr marL="1828800" indent="0" algn="ctr">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0D3A9C5A-2E4F-8513-3BB5-484AF6AB01E0}"/>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8" name="Footer Placeholder 4">
            <a:extLst>
              <a:ext uri="{FF2B5EF4-FFF2-40B4-BE49-F238E27FC236}">
                <a16:creationId xmlns:a16="http://schemas.microsoft.com/office/drawing/2014/main" id="{7271FE74-F4ED-F522-8E6C-987B7D926F97}"/>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7" name="Slide Number Placeholder 5">
            <a:extLst>
              <a:ext uri="{FF2B5EF4-FFF2-40B4-BE49-F238E27FC236}">
                <a16:creationId xmlns:a16="http://schemas.microsoft.com/office/drawing/2014/main" id="{364DB04A-B800-A67D-2202-5E3127DEF9FE}"/>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0" name="Rectangle 8">
            <a:extLst>
              <a:ext uri="{FF2B5EF4-FFF2-40B4-BE49-F238E27FC236}">
                <a16:creationId xmlns:a16="http://schemas.microsoft.com/office/drawing/2014/main" id="{78FE1527-C73A-10FD-DC23-1B90C0C209A2}"/>
              </a:ext>
              <a:ext uri="{C183D7F6-B498-43B3-948B-1728B52AA6E4}">
                <adec:decorative xmlns:adec="http://schemas.microsoft.com/office/drawing/2017/decorative" val="1"/>
              </a:ext>
            </a:extLst>
          </p:cNvPr>
          <p:cNvSpPr/>
          <p:nvPr userDrawn="1"/>
        </p:nvSpPr>
        <p:spPr>
          <a:xfrm>
            <a:off x="0" y="-1"/>
            <a:ext cx="594723" cy="121870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9">
            <a:extLst>
              <a:ext uri="{FF2B5EF4-FFF2-40B4-BE49-F238E27FC236}">
                <a16:creationId xmlns:a16="http://schemas.microsoft.com/office/drawing/2014/main" id="{9606E1E0-F3DA-894A-2D3C-A22A48141AD9}"/>
              </a:ext>
              <a:ext uri="{C183D7F6-B498-43B3-948B-1728B52AA6E4}">
                <adec:decorative xmlns:adec="http://schemas.microsoft.com/office/drawing/2017/decorative" val="1"/>
              </a:ext>
            </a:extLst>
          </p:cNvPr>
          <p:cNvSpPr/>
          <p:nvPr userDrawn="1"/>
        </p:nvSpPr>
        <p:spPr>
          <a:xfrm>
            <a:off x="1" y="1218702"/>
            <a:ext cx="592750" cy="35534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6">
            <a:extLst>
              <a:ext uri="{FF2B5EF4-FFF2-40B4-BE49-F238E27FC236}">
                <a16:creationId xmlns:a16="http://schemas.microsoft.com/office/drawing/2014/main" id="{D037B66F-8A88-B401-B56A-B1819D1B720F}"/>
              </a:ext>
              <a:ext uri="{C183D7F6-B498-43B3-948B-1728B52AA6E4}">
                <adec:decorative xmlns:adec="http://schemas.microsoft.com/office/drawing/2017/decorative" val="1"/>
              </a:ext>
            </a:extLst>
          </p:cNvPr>
          <p:cNvSpPr/>
          <p:nvPr userDrawn="1"/>
        </p:nvSpPr>
        <p:spPr>
          <a:xfrm>
            <a:off x="0" y="4772126"/>
            <a:ext cx="592750" cy="20858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6">
            <a:extLst>
              <a:ext uri="{FF2B5EF4-FFF2-40B4-BE49-F238E27FC236}">
                <a16:creationId xmlns:a16="http://schemas.microsoft.com/office/drawing/2014/main" id="{38B4A883-7D2B-B3A4-E71C-97A5282E4501}"/>
              </a:ext>
              <a:ext uri="{C183D7F6-B498-43B3-948B-1728B52AA6E4}">
                <adec:decorative xmlns:adec="http://schemas.microsoft.com/office/drawing/2017/decorative" val="1"/>
              </a:ext>
            </a:extLst>
          </p:cNvPr>
          <p:cNvSpPr/>
          <p:nvPr userDrawn="1"/>
        </p:nvSpPr>
        <p:spPr>
          <a:xfrm flipH="1" flipV="1">
            <a:off x="11606189" y="-1"/>
            <a:ext cx="589758" cy="2076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Shape 59">
            <a:extLst>
              <a:ext uri="{FF2B5EF4-FFF2-40B4-BE49-F238E27FC236}">
                <a16:creationId xmlns:a16="http://schemas.microsoft.com/office/drawing/2014/main" id="{33DD5763-4396-FB3F-84CF-397FE27E14FF}"/>
              </a:ext>
              <a:ext uri="{C183D7F6-B498-43B3-948B-1728B52AA6E4}">
                <adec:decorative xmlns:adec="http://schemas.microsoft.com/office/drawing/2017/decorative" val="1"/>
              </a:ext>
            </a:extLst>
          </p:cNvPr>
          <p:cNvSpPr/>
          <p:nvPr userDrawn="1"/>
        </p:nvSpPr>
        <p:spPr>
          <a:xfrm flipV="1">
            <a:off x="0" y="5880326"/>
            <a:ext cx="592750" cy="977674"/>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5" name="Freeform: Shape 59">
            <a:extLst>
              <a:ext uri="{FF2B5EF4-FFF2-40B4-BE49-F238E27FC236}">
                <a16:creationId xmlns:a16="http://schemas.microsoft.com/office/drawing/2014/main" id="{79FFE37C-246F-C521-201C-7A3929C754A7}"/>
              </a:ext>
              <a:ext uri="{C183D7F6-B498-43B3-948B-1728B52AA6E4}">
                <adec:decorative xmlns:adec="http://schemas.microsoft.com/office/drawing/2017/decorative" val="1"/>
              </a:ext>
            </a:extLst>
          </p:cNvPr>
          <p:cNvSpPr/>
          <p:nvPr userDrawn="1"/>
        </p:nvSpPr>
        <p:spPr>
          <a:xfrm flipH="1">
            <a:off x="11606189" y="0"/>
            <a:ext cx="593702" cy="977674"/>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3" name="Rectangle 9">
            <a:extLst>
              <a:ext uri="{FF2B5EF4-FFF2-40B4-BE49-F238E27FC236}">
                <a16:creationId xmlns:a16="http://schemas.microsoft.com/office/drawing/2014/main" id="{F03D9D30-3DEA-8443-E734-46EB19A66C63}"/>
              </a:ext>
              <a:ext uri="{C183D7F6-B498-43B3-948B-1728B52AA6E4}">
                <adec:decorative xmlns:adec="http://schemas.microsoft.com/office/drawing/2017/decorative" val="1"/>
              </a:ext>
            </a:extLst>
          </p:cNvPr>
          <p:cNvSpPr/>
          <p:nvPr userDrawn="1"/>
        </p:nvSpPr>
        <p:spPr>
          <a:xfrm flipH="1" flipV="1">
            <a:off x="11606192" y="2076566"/>
            <a:ext cx="589753" cy="3557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8">
            <a:extLst>
              <a:ext uri="{FF2B5EF4-FFF2-40B4-BE49-F238E27FC236}">
                <a16:creationId xmlns:a16="http://schemas.microsoft.com/office/drawing/2014/main" id="{CFF138E9-CABA-E863-0725-2AF946DDF089}"/>
              </a:ext>
              <a:ext uri="{C183D7F6-B498-43B3-948B-1728B52AA6E4}">
                <adec:decorative xmlns:adec="http://schemas.microsoft.com/office/drawing/2017/decorative" val="1"/>
              </a:ext>
            </a:extLst>
          </p:cNvPr>
          <p:cNvSpPr/>
          <p:nvPr userDrawn="1"/>
        </p:nvSpPr>
        <p:spPr>
          <a:xfrm flipH="1" flipV="1">
            <a:off x="11606189" y="5633579"/>
            <a:ext cx="589755" cy="12244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1920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id="{0BBEF3D7-DB5B-7581-44D1-A96990F4C8D8}"/>
              </a:ext>
              <a:ext uri="{C183D7F6-B498-43B3-948B-1728B52AA6E4}">
                <adec:decorative xmlns:adec="http://schemas.microsoft.com/office/drawing/2017/decorative" val="1"/>
              </a:ext>
            </a:extLst>
          </p:cNvPr>
          <p:cNvSpPr/>
          <p:nvPr userDrawn="1"/>
        </p:nvSpPr>
        <p:spPr>
          <a:xfrm rot="5400000">
            <a:off x="3066943" y="3479693"/>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0" name="Freeform: Shape 59">
            <a:extLst>
              <a:ext uri="{FF2B5EF4-FFF2-40B4-BE49-F238E27FC236}">
                <a16:creationId xmlns:a16="http://schemas.microsoft.com/office/drawing/2014/main" id="{AA1200B2-C1B6-992C-FCB0-92D95EFEB46F}"/>
              </a:ext>
              <a:ext uri="{C183D7F6-B498-43B3-948B-1728B52AA6E4}">
                <adec:decorative xmlns:adec="http://schemas.microsoft.com/office/drawing/2017/decorative" val="1"/>
              </a:ext>
            </a:extLst>
          </p:cNvPr>
          <p:cNvSpPr/>
          <p:nvPr userDrawn="1"/>
        </p:nvSpPr>
        <p:spPr>
          <a:xfrm rot="5400000" flipV="1">
            <a:off x="72519" y="6473316"/>
            <a:ext cx="312166" cy="45720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27" name="Rectangle 6">
            <a:extLst>
              <a:ext uri="{FF2B5EF4-FFF2-40B4-BE49-F238E27FC236}">
                <a16:creationId xmlns:a16="http://schemas.microsoft.com/office/drawing/2014/main" id="{3F37E9B1-B103-4DC6-4C5C-CBAE64410DC3}"/>
              </a:ext>
              <a:ext uri="{C183D7F6-B498-43B3-948B-1728B52AA6E4}">
                <adec:decorative xmlns:adec="http://schemas.microsoft.com/office/drawing/2017/decorative" val="1"/>
              </a:ext>
            </a:extLst>
          </p:cNvPr>
          <p:cNvSpPr/>
          <p:nvPr userDrawn="1"/>
        </p:nvSpPr>
        <p:spPr>
          <a:xfrm rot="5400000">
            <a:off x="8416414" y="4574669"/>
            <a:ext cx="312165" cy="42544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 name="Rectangle 6">
            <a:extLst>
              <a:ext uri="{FF2B5EF4-FFF2-40B4-BE49-F238E27FC236}">
                <a16:creationId xmlns:a16="http://schemas.microsoft.com/office/drawing/2014/main" id="{ACE39DDF-DFF5-AB6F-F487-951C570FCCBF}"/>
              </a:ext>
              <a:ext uri="{C183D7F6-B498-43B3-948B-1728B52AA6E4}">
                <adec:decorative xmlns:adec="http://schemas.microsoft.com/office/drawing/2017/decorative" val="1"/>
              </a:ext>
            </a:extLst>
          </p:cNvPr>
          <p:cNvSpPr/>
          <p:nvPr userDrawn="1"/>
        </p:nvSpPr>
        <p:spPr>
          <a:xfrm rot="5400000">
            <a:off x="11290193" y="5956192"/>
            <a:ext cx="311360" cy="1492256"/>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1028347" y="2385975"/>
            <a:ext cx="4325112" cy="2454796"/>
          </a:xfrm>
        </p:spPr>
        <p:txBody>
          <a:bodyPr anchor="t">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2467BD2-62D0-543A-E4EC-DB0D7C8A1B03}"/>
              </a:ext>
            </a:extLst>
          </p:cNvPr>
          <p:cNvSpPr>
            <a:spLocks noGrp="1"/>
          </p:cNvSpPr>
          <p:nvPr>
            <p:ph idx="1"/>
          </p:nvPr>
        </p:nvSpPr>
        <p:spPr>
          <a:xfrm>
            <a:off x="5698836" y="2385976"/>
            <a:ext cx="5464817" cy="2454796"/>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Date Placeholder 3">
            <a:extLst>
              <a:ext uri="{FF2B5EF4-FFF2-40B4-BE49-F238E27FC236}">
                <a16:creationId xmlns:a16="http://schemas.microsoft.com/office/drawing/2014/main" id="{20CB7A08-999A-FAF6-CC22-3A805F7905F8}"/>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23" name="Footer Placeholder 4">
            <a:extLst>
              <a:ext uri="{FF2B5EF4-FFF2-40B4-BE49-F238E27FC236}">
                <a16:creationId xmlns:a16="http://schemas.microsoft.com/office/drawing/2014/main" id="{31001B33-CCD1-56DE-1347-50FE52B44C6D}"/>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22" name="Slide Number Placeholder 5">
            <a:extLst>
              <a:ext uri="{FF2B5EF4-FFF2-40B4-BE49-F238E27FC236}">
                <a16:creationId xmlns:a16="http://schemas.microsoft.com/office/drawing/2014/main" id="{5BA3F666-FC83-4A06-E2D1-F54F36EE1747}"/>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17752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1028347" y="2258568"/>
            <a:ext cx="3813048" cy="3557016"/>
          </a:xfrm>
        </p:spPr>
        <p:txBody>
          <a:bodyPr anchor="t">
            <a:noAutofit/>
          </a:bodyPr>
          <a:lstStyle>
            <a:lvl1pPr>
              <a:defRPr sz="3600"/>
            </a:lvl1pPr>
          </a:lstStyle>
          <a:p>
            <a:r>
              <a:rPr lang="en-US"/>
              <a:t>Click to edit Master title style</a:t>
            </a:r>
          </a:p>
        </p:txBody>
      </p:sp>
      <p:sp>
        <p:nvSpPr>
          <p:cNvPr id="5" name="Content Placeholder 2">
            <a:extLst>
              <a:ext uri="{FF2B5EF4-FFF2-40B4-BE49-F238E27FC236}">
                <a16:creationId xmlns:a16="http://schemas.microsoft.com/office/drawing/2014/main" id="{A31706AB-E4B8-078D-026D-990252BF26E4}"/>
              </a:ext>
            </a:extLst>
          </p:cNvPr>
          <p:cNvSpPr>
            <a:spLocks noGrp="1"/>
          </p:cNvSpPr>
          <p:nvPr>
            <p:ph idx="1"/>
          </p:nvPr>
        </p:nvSpPr>
        <p:spPr>
          <a:xfrm>
            <a:off x="5237018" y="2258568"/>
            <a:ext cx="6077527" cy="3557016"/>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a:extLst>
              <a:ext uri="{FF2B5EF4-FFF2-40B4-BE49-F238E27FC236}">
                <a16:creationId xmlns:a16="http://schemas.microsoft.com/office/drawing/2014/main" id="{4DBBEFEB-B716-AD6B-320D-005C214A9251}"/>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14" name="Footer Placeholder 4">
            <a:extLst>
              <a:ext uri="{FF2B5EF4-FFF2-40B4-BE49-F238E27FC236}">
                <a16:creationId xmlns:a16="http://schemas.microsoft.com/office/drawing/2014/main" id="{424575B1-A0F2-12EE-BB19-CB6ADE89EF35}"/>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18431A50-B82F-CFF9-D038-8C4456D09BF8}"/>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4" name="Rectangle 6">
            <a:extLst>
              <a:ext uri="{FF2B5EF4-FFF2-40B4-BE49-F238E27FC236}">
                <a16:creationId xmlns:a16="http://schemas.microsoft.com/office/drawing/2014/main" id="{FEF11A17-6EB4-B345-9C96-E6F438C8A609}"/>
              </a:ext>
              <a:ext uri="{C183D7F6-B498-43B3-948B-1728B52AA6E4}">
                <adec:decorative xmlns:adec="http://schemas.microsoft.com/office/drawing/2017/decorative" val="1"/>
              </a:ext>
            </a:extLst>
          </p:cNvPr>
          <p:cNvSpPr/>
          <p:nvPr userDrawn="1"/>
        </p:nvSpPr>
        <p:spPr>
          <a:xfrm flipH="1" flipV="1">
            <a:off x="11603197" y="-1"/>
            <a:ext cx="592750" cy="2076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Shape 59">
            <a:extLst>
              <a:ext uri="{FF2B5EF4-FFF2-40B4-BE49-F238E27FC236}">
                <a16:creationId xmlns:a16="http://schemas.microsoft.com/office/drawing/2014/main" id="{3B3BEDEF-57A1-D087-1E15-6B0456EC5BE6}"/>
              </a:ext>
              <a:ext uri="{C183D7F6-B498-43B3-948B-1728B52AA6E4}">
                <adec:decorative xmlns:adec="http://schemas.microsoft.com/office/drawing/2017/decorative" val="1"/>
              </a:ext>
            </a:extLst>
          </p:cNvPr>
          <p:cNvSpPr/>
          <p:nvPr userDrawn="1"/>
        </p:nvSpPr>
        <p:spPr>
          <a:xfrm rot="16200000" flipH="1" flipV="1">
            <a:off x="11370119" y="237025"/>
            <a:ext cx="1066800" cy="592750"/>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1" name="Rectangle 9">
            <a:extLst>
              <a:ext uri="{FF2B5EF4-FFF2-40B4-BE49-F238E27FC236}">
                <a16:creationId xmlns:a16="http://schemas.microsoft.com/office/drawing/2014/main" id="{10E338B6-58A3-91A4-F5EB-CD40D614F893}"/>
              </a:ext>
              <a:ext uri="{C183D7F6-B498-43B3-948B-1728B52AA6E4}">
                <adec:decorative xmlns:adec="http://schemas.microsoft.com/office/drawing/2017/decorative" val="1"/>
              </a:ext>
            </a:extLst>
          </p:cNvPr>
          <p:cNvSpPr/>
          <p:nvPr userDrawn="1"/>
        </p:nvSpPr>
        <p:spPr>
          <a:xfrm flipH="1" flipV="1">
            <a:off x="11599250" y="2076566"/>
            <a:ext cx="596697" cy="3557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5AD26084-EDDC-61FF-5474-7DF349CC7552}"/>
              </a:ext>
              <a:ext uri="{C183D7F6-B498-43B3-948B-1728B52AA6E4}">
                <adec:decorative xmlns:adec="http://schemas.microsoft.com/office/drawing/2017/decorative" val="1"/>
              </a:ext>
            </a:extLst>
          </p:cNvPr>
          <p:cNvSpPr/>
          <p:nvPr userDrawn="1"/>
        </p:nvSpPr>
        <p:spPr>
          <a:xfrm flipH="1" flipV="1">
            <a:off x="11601222" y="5633580"/>
            <a:ext cx="594723" cy="12244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213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3184A5B9-E2EB-CB8F-9FCE-B435678BB4BB}"/>
              </a:ext>
              <a:ext uri="{C183D7F6-B498-43B3-948B-1728B52AA6E4}">
                <adec:decorative xmlns:adec="http://schemas.microsoft.com/office/drawing/2017/decorative" val="1"/>
              </a:ext>
            </a:extLst>
          </p:cNvPr>
          <p:cNvSpPr/>
          <p:nvPr userDrawn="1"/>
        </p:nvSpPr>
        <p:spPr>
          <a:xfrm rot="10800000">
            <a:off x="9937750" y="3696527"/>
            <a:ext cx="2254248" cy="3163005"/>
          </a:xfrm>
          <a:prstGeom prst="rect">
            <a:avLst/>
          </a:prstGeom>
          <a:solidFill>
            <a:schemeClr val="accent1"/>
          </a:solidFill>
          <a:ln w="9525" cap="flat">
            <a:noFill/>
            <a:prstDash val="solid"/>
            <a:miter/>
          </a:ln>
        </p:spPr>
        <p:txBody>
          <a:bodyPr rtlCol="0" anchor="ctr"/>
          <a:lstStyle/>
          <a:p>
            <a:pPr lvl="0"/>
            <a:endParaRPr lang="zh-CN" altLang="en-US">
              <a:solidFill>
                <a:schemeClr val="tx1"/>
              </a:solidFill>
            </a:endParaRPr>
          </a:p>
        </p:txBody>
      </p:sp>
      <p:sp>
        <p:nvSpPr>
          <p:cNvPr id="14" name="Freeform: Shape 9">
            <a:extLst>
              <a:ext uri="{FF2B5EF4-FFF2-40B4-BE49-F238E27FC236}">
                <a16:creationId xmlns:a16="http://schemas.microsoft.com/office/drawing/2014/main" id="{BEF628E3-8F76-0E9D-3DEE-A459731EFF5F}"/>
              </a:ext>
              <a:ext uri="{C183D7F6-B498-43B3-948B-1728B52AA6E4}">
                <adec:decorative xmlns:adec="http://schemas.microsoft.com/office/drawing/2017/decorative" val="1"/>
              </a:ext>
            </a:extLst>
          </p:cNvPr>
          <p:cNvSpPr/>
          <p:nvPr userDrawn="1"/>
        </p:nvSpPr>
        <p:spPr>
          <a:xfrm flipV="1">
            <a:off x="9937750" y="5736197"/>
            <a:ext cx="2254250" cy="1121803"/>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1" name="Title 1">
            <a:extLst>
              <a:ext uri="{FF2B5EF4-FFF2-40B4-BE49-F238E27FC236}">
                <a16:creationId xmlns:a16="http://schemas.microsoft.com/office/drawing/2014/main" id="{794A9AA8-C219-474F-E074-634356B77D9C}"/>
              </a:ext>
            </a:extLst>
          </p:cNvPr>
          <p:cNvSpPr>
            <a:spLocks noGrp="1"/>
          </p:cNvSpPr>
          <p:nvPr>
            <p:ph type="ctrTitle" hasCustomPrompt="1"/>
          </p:nvPr>
        </p:nvSpPr>
        <p:spPr>
          <a:xfrm>
            <a:off x="657225" y="837382"/>
            <a:ext cx="7837069" cy="3696518"/>
          </a:xfrm>
        </p:spPr>
        <p:txBody>
          <a:bodyPr anchor="b">
            <a:noAutofit/>
          </a:bodyPr>
          <a:lstStyle>
            <a:lvl1pPr algn="l">
              <a:defRPr sz="5400"/>
            </a:lvl1pPr>
          </a:lstStyle>
          <a:p>
            <a:r>
              <a:rPr lang="en-US"/>
              <a:t>Click to edit Master title style</a:t>
            </a:r>
            <a:endParaRPr lang="en-CN"/>
          </a:p>
        </p:txBody>
      </p:sp>
      <p:sp>
        <p:nvSpPr>
          <p:cNvPr id="13" name="Subtitle 2">
            <a:extLst>
              <a:ext uri="{FF2B5EF4-FFF2-40B4-BE49-F238E27FC236}">
                <a16:creationId xmlns:a16="http://schemas.microsoft.com/office/drawing/2014/main" id="{12979924-61C7-4C37-EAF2-46A0A2A2D13E}"/>
              </a:ext>
            </a:extLst>
          </p:cNvPr>
          <p:cNvSpPr>
            <a:spLocks noGrp="1"/>
          </p:cNvSpPr>
          <p:nvPr>
            <p:ph type="subTitle" idx="1" hasCustomPrompt="1"/>
          </p:nvPr>
        </p:nvSpPr>
        <p:spPr>
          <a:xfrm>
            <a:off x="657225" y="4648199"/>
            <a:ext cx="7837070" cy="1042877"/>
          </a:xfrm>
        </p:spPr>
        <p:txBody>
          <a:bodyPr>
            <a:noAutofit/>
          </a:bodyPr>
          <a:lstStyle>
            <a:lvl1pPr marL="0" indent="0" algn="l">
              <a:lnSpc>
                <a:spcPct val="100000"/>
              </a:lnSpc>
              <a:spcBef>
                <a:spcPts val="0"/>
              </a:spcBef>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7" name="Content Placeholder 8">
            <a:extLst>
              <a:ext uri="{FF2B5EF4-FFF2-40B4-BE49-F238E27FC236}">
                <a16:creationId xmlns:a16="http://schemas.microsoft.com/office/drawing/2014/main" id="{946F423E-A433-4DDE-A3C0-3165FE754F65}"/>
              </a:ext>
              <a:ext uri="{C183D7F6-B498-43B3-948B-1728B52AA6E4}">
                <adec:decorative xmlns:adec="http://schemas.microsoft.com/office/drawing/2017/decorative" val="0"/>
              </a:ext>
            </a:extLst>
          </p:cNvPr>
          <p:cNvSpPr>
            <a:spLocks noGrp="1"/>
          </p:cNvSpPr>
          <p:nvPr>
            <p:ph sz="quarter" idx="17" hasCustomPrompt="1"/>
          </p:nvPr>
        </p:nvSpPr>
        <p:spPr>
          <a:xfrm>
            <a:off x="657225" y="5883110"/>
            <a:ext cx="2349499" cy="266701"/>
          </a:xfrm>
        </p:spPr>
        <p:txBody>
          <a:bodyPr lIns="0" tIns="0" rIns="0" bIns="0" anchor="b">
            <a:noAutofit/>
          </a:bodyPr>
          <a:lstStyle>
            <a:lvl1pPr marL="0" indent="0">
              <a:spcBef>
                <a:spcPts val="0"/>
              </a:spcBef>
              <a:buNone/>
              <a:defRPr sz="1600"/>
            </a:lvl1pPr>
            <a:lvl2pPr>
              <a:defRPr sz="1600"/>
            </a:lvl2pPr>
            <a:lvl3pPr>
              <a:defRPr sz="1600"/>
            </a:lvl3pPr>
            <a:lvl4pPr>
              <a:defRPr sz="1600"/>
            </a:lvl4pPr>
            <a:lvl5pPr>
              <a:defRPr sz="1600"/>
            </a:lvl5pPr>
          </a:lstStyle>
          <a:p>
            <a:r>
              <a:rPr lang="en-US" sz="1600"/>
              <a:t>Presenter Name</a:t>
            </a:r>
          </a:p>
        </p:txBody>
      </p:sp>
      <p:sp>
        <p:nvSpPr>
          <p:cNvPr id="6" name="Date Placeholder 3">
            <a:extLst>
              <a:ext uri="{FF2B5EF4-FFF2-40B4-BE49-F238E27FC236}">
                <a16:creationId xmlns:a16="http://schemas.microsoft.com/office/drawing/2014/main" id="{F24AAE30-F15B-1702-BB62-5EF514C38710}"/>
              </a:ext>
            </a:extLst>
          </p:cNvPr>
          <p:cNvSpPr>
            <a:spLocks noGrp="1"/>
          </p:cNvSpPr>
          <p:nvPr>
            <p:ph type="dt" sz="half" idx="10"/>
          </p:nvPr>
        </p:nvSpPr>
        <p:spPr>
          <a:xfrm>
            <a:off x="657225" y="6400800"/>
            <a:ext cx="2743200" cy="266700"/>
          </a:xfrm>
        </p:spPr>
        <p:txBody>
          <a:bodyPr lIns="0" tIns="0" rIns="0" bIns="0"/>
          <a:lstStyle/>
          <a:p>
            <a:r>
              <a:rPr lang="en-US" altLang="zh-CN" dirty="0"/>
              <a:t>03/12/2025</a:t>
            </a:r>
            <a:fld id="{FD138C57-8E3B-4697-92F8-0ED9B71F7E17}" type="datetime1">
              <a:rPr lang="en-US" smtClean="0"/>
              <a:t>7/16/2025</a:t>
            </a:fld>
            <a:endParaRPr lang="en-US"/>
          </a:p>
        </p:txBody>
      </p:sp>
      <p:sp>
        <p:nvSpPr>
          <p:cNvPr id="5" name="Footer Placeholder 4">
            <a:extLst>
              <a:ext uri="{FF2B5EF4-FFF2-40B4-BE49-F238E27FC236}">
                <a16:creationId xmlns:a16="http://schemas.microsoft.com/office/drawing/2014/main" id="{BFE3F5C5-ED4D-E322-2AF6-F166C684C082}"/>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C3C27666-6814-D528-A7CD-540241E7CA1E}"/>
              </a:ext>
            </a:extLst>
          </p:cNvPr>
          <p:cNvSpPr>
            <a:spLocks noGrp="1"/>
          </p:cNvSpPr>
          <p:nvPr>
            <p:ph type="sldNum" sz="quarter" idx="12"/>
          </p:nvPr>
        </p:nvSpPr>
        <p:spPr>
          <a:xfrm>
            <a:off x="8274049" y="6400800"/>
            <a:ext cx="3241675" cy="266700"/>
          </a:xfrm>
        </p:spPr>
        <p:txBody>
          <a:bodyPr lIns="0" tIns="0" rIns="0" bIns="0"/>
          <a:lstStyle>
            <a:lvl1pPr algn="r">
              <a:defRPr/>
            </a:lvl1pPr>
          </a:lstStyle>
          <a:p>
            <a:fld id="{CC057153-B650-4DEB-B370-79DDCFDCE934}" type="slidenum">
              <a:rPr lang="en-US" smtClean="0"/>
              <a:pPr/>
              <a:t>‹#›</a:t>
            </a:fld>
            <a:endParaRPr lang="en-US"/>
          </a:p>
        </p:txBody>
      </p:sp>
      <p:sp>
        <p:nvSpPr>
          <p:cNvPr id="32" name="Rectangle 8">
            <a:extLst>
              <a:ext uri="{FF2B5EF4-FFF2-40B4-BE49-F238E27FC236}">
                <a16:creationId xmlns:a16="http://schemas.microsoft.com/office/drawing/2014/main" id="{75F1C151-830E-3940-1AE4-FB8D2BD625B9}"/>
              </a:ext>
              <a:ext uri="{C183D7F6-B498-43B3-948B-1728B52AA6E4}">
                <adec:decorative xmlns:adec="http://schemas.microsoft.com/office/drawing/2017/decorative" val="1"/>
              </a:ext>
            </a:extLst>
          </p:cNvPr>
          <p:cNvSpPr/>
          <p:nvPr userDrawn="1"/>
        </p:nvSpPr>
        <p:spPr>
          <a:xfrm rot="5400000">
            <a:off x="1183663" y="-700191"/>
            <a:ext cx="274322" cy="16747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9">
            <a:extLst>
              <a:ext uri="{FF2B5EF4-FFF2-40B4-BE49-F238E27FC236}">
                <a16:creationId xmlns:a16="http://schemas.microsoft.com/office/drawing/2014/main" id="{219F9CAC-9EAC-C1A6-0F7E-3F8E87DFD824}"/>
              </a:ext>
              <a:ext uri="{C183D7F6-B498-43B3-948B-1728B52AA6E4}">
                <adec:decorative xmlns:adec="http://schemas.microsoft.com/office/drawing/2017/decorative" val="1"/>
              </a:ext>
            </a:extLst>
          </p:cNvPr>
          <p:cNvSpPr/>
          <p:nvPr userDrawn="1"/>
        </p:nvSpPr>
        <p:spPr>
          <a:xfrm rot="5400000">
            <a:off x="104574" y="-104573"/>
            <a:ext cx="274322" cy="4834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Rectangle 6">
            <a:extLst>
              <a:ext uri="{FF2B5EF4-FFF2-40B4-BE49-F238E27FC236}">
                <a16:creationId xmlns:a16="http://schemas.microsoft.com/office/drawing/2014/main" id="{1173937D-CDC9-73E6-6B3E-2447EC17AC90}"/>
              </a:ext>
              <a:ext uri="{C183D7F6-B498-43B3-948B-1728B52AA6E4}">
                <adec:decorative xmlns:adec="http://schemas.microsoft.com/office/drawing/2017/decorative" val="1"/>
              </a:ext>
            </a:extLst>
          </p:cNvPr>
          <p:cNvSpPr/>
          <p:nvPr userDrawn="1"/>
        </p:nvSpPr>
        <p:spPr>
          <a:xfrm rot="10800000">
            <a:off x="9937750" y="1"/>
            <a:ext cx="2254248" cy="369499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2" name="Freeform: Shape 59">
            <a:extLst>
              <a:ext uri="{FF2B5EF4-FFF2-40B4-BE49-F238E27FC236}">
                <a16:creationId xmlns:a16="http://schemas.microsoft.com/office/drawing/2014/main" id="{CBC384E9-DFB8-C4B8-FD41-571F33CD64EF}"/>
              </a:ext>
              <a:ext uri="{C183D7F6-B498-43B3-948B-1728B52AA6E4}">
                <adec:decorative xmlns:adec="http://schemas.microsoft.com/office/drawing/2017/decorative" val="1"/>
              </a:ext>
            </a:extLst>
          </p:cNvPr>
          <p:cNvSpPr/>
          <p:nvPr userDrawn="1"/>
        </p:nvSpPr>
        <p:spPr>
          <a:xfrm>
            <a:off x="9937750" y="-2"/>
            <a:ext cx="2254250" cy="369651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Tree>
    <p:extLst>
      <p:ext uri="{BB962C8B-B14F-4D97-AF65-F5344CB8AC3E}">
        <p14:creationId xmlns:p14="http://schemas.microsoft.com/office/powerpoint/2010/main" val="425274596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hasCustomPrompt="1"/>
          </p:nvPr>
        </p:nvSpPr>
        <p:spPr>
          <a:xfrm>
            <a:off x="844000" y="1109587"/>
            <a:ext cx="4145582" cy="4638825"/>
          </a:xfrm>
        </p:spPr>
        <p:txBody>
          <a:bodyPr anchor="t">
            <a:noAutofit/>
          </a:bodyPr>
          <a:lstStyle>
            <a:lvl1pPr>
              <a:defRPr sz="3600"/>
            </a:lvl1pPr>
          </a:lstStyle>
          <a:p>
            <a:r>
              <a:rPr lang="en-US"/>
              <a:t>Click to edit Master title style</a:t>
            </a:r>
          </a:p>
        </p:txBody>
      </p:sp>
      <p:sp>
        <p:nvSpPr>
          <p:cNvPr id="11" name="Content Placeholder 2">
            <a:extLst>
              <a:ext uri="{FF2B5EF4-FFF2-40B4-BE49-F238E27FC236}">
                <a16:creationId xmlns:a16="http://schemas.microsoft.com/office/drawing/2014/main" id="{EAF18FE0-442F-6AE0-4A34-0A68895F343D}"/>
              </a:ext>
            </a:extLst>
          </p:cNvPr>
          <p:cNvSpPr>
            <a:spLocks noGrp="1"/>
          </p:cNvSpPr>
          <p:nvPr>
            <p:ph idx="1"/>
          </p:nvPr>
        </p:nvSpPr>
        <p:spPr>
          <a:xfrm>
            <a:off x="5237018" y="1109587"/>
            <a:ext cx="6077527" cy="4638825"/>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ADC0C90B-196D-619B-00AC-36C5F6C0B5ED}"/>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7" name="Footer Placeholder 4">
            <a:extLst>
              <a:ext uri="{FF2B5EF4-FFF2-40B4-BE49-F238E27FC236}">
                <a16:creationId xmlns:a16="http://schemas.microsoft.com/office/drawing/2014/main" id="{264F9FBE-A6F5-09E6-684B-233C0D23F1D1}"/>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8451D253-EA22-2614-2FD1-DC0FEB26EE88}"/>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4" name="Rectangle 6">
            <a:extLst>
              <a:ext uri="{FF2B5EF4-FFF2-40B4-BE49-F238E27FC236}">
                <a16:creationId xmlns:a16="http://schemas.microsoft.com/office/drawing/2014/main" id="{146832F4-CE37-2BF9-DDF5-11B7ABE0B948}"/>
              </a:ext>
              <a:ext uri="{C183D7F6-B498-43B3-948B-1728B52AA6E4}">
                <adec:decorative xmlns:adec="http://schemas.microsoft.com/office/drawing/2017/decorative" val="1"/>
              </a:ext>
            </a:extLst>
          </p:cNvPr>
          <p:cNvSpPr/>
          <p:nvPr userDrawn="1"/>
        </p:nvSpPr>
        <p:spPr>
          <a:xfrm flipH="1" flipV="1">
            <a:off x="3947" y="-1"/>
            <a:ext cx="592750" cy="2076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Shape 59">
            <a:extLst>
              <a:ext uri="{FF2B5EF4-FFF2-40B4-BE49-F238E27FC236}">
                <a16:creationId xmlns:a16="http://schemas.microsoft.com/office/drawing/2014/main" id="{7DBA236D-4EBB-E514-DF68-7891C120ADE6}"/>
              </a:ext>
              <a:ext uri="{C183D7F6-B498-43B3-948B-1728B52AA6E4}">
                <adec:decorative xmlns:adec="http://schemas.microsoft.com/office/drawing/2017/decorative" val="1"/>
              </a:ext>
            </a:extLst>
          </p:cNvPr>
          <p:cNvSpPr/>
          <p:nvPr userDrawn="1"/>
        </p:nvSpPr>
        <p:spPr>
          <a:xfrm rot="16200000" flipH="1" flipV="1">
            <a:off x="-229131" y="237025"/>
            <a:ext cx="1066800" cy="592750"/>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6" name="Rectangle 9">
            <a:extLst>
              <a:ext uri="{FF2B5EF4-FFF2-40B4-BE49-F238E27FC236}">
                <a16:creationId xmlns:a16="http://schemas.microsoft.com/office/drawing/2014/main" id="{5A191311-3AF4-ADF9-7C92-3ED08ED5EAC6}"/>
              </a:ext>
              <a:ext uri="{C183D7F6-B498-43B3-948B-1728B52AA6E4}">
                <adec:decorative xmlns:adec="http://schemas.microsoft.com/office/drawing/2017/decorative" val="1"/>
              </a:ext>
            </a:extLst>
          </p:cNvPr>
          <p:cNvSpPr/>
          <p:nvPr userDrawn="1"/>
        </p:nvSpPr>
        <p:spPr>
          <a:xfrm flipH="1" flipV="1">
            <a:off x="0" y="2076566"/>
            <a:ext cx="596697" cy="3557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8">
            <a:extLst>
              <a:ext uri="{FF2B5EF4-FFF2-40B4-BE49-F238E27FC236}">
                <a16:creationId xmlns:a16="http://schemas.microsoft.com/office/drawing/2014/main" id="{ED7C5B45-BE42-B3FC-6515-F1F37CCC2B21}"/>
              </a:ext>
              <a:ext uri="{C183D7F6-B498-43B3-948B-1728B52AA6E4}">
                <adec:decorative xmlns:adec="http://schemas.microsoft.com/office/drawing/2017/decorative" val="1"/>
              </a:ext>
            </a:extLst>
          </p:cNvPr>
          <p:cNvSpPr/>
          <p:nvPr userDrawn="1"/>
        </p:nvSpPr>
        <p:spPr>
          <a:xfrm flipH="1" flipV="1">
            <a:off x="1972" y="5633580"/>
            <a:ext cx="594723" cy="12244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4738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77456"/>
            <a:ext cx="4142232" cy="4940661"/>
          </a:xfrm>
        </p:spPr>
        <p:txBody>
          <a:bodyPr anchor="ctr">
            <a:noAutofit/>
          </a:bodyPr>
          <a:lstStyle>
            <a:lvl1pPr>
              <a:defRPr sz="3600"/>
            </a:lvl1pPr>
          </a:lstStyle>
          <a:p>
            <a:r>
              <a:rPr lang="en-US"/>
              <a:t>Click to edit Master title style</a:t>
            </a:r>
          </a:p>
        </p:txBody>
      </p:sp>
      <p:sp>
        <p:nvSpPr>
          <p:cNvPr id="7" name="Content Placeholder 2">
            <a:extLst>
              <a:ext uri="{FF2B5EF4-FFF2-40B4-BE49-F238E27FC236}">
                <a16:creationId xmlns:a16="http://schemas.microsoft.com/office/drawing/2014/main" id="{34DD1C0B-8CAB-7B69-0068-FA66F2AC06B9}"/>
              </a:ext>
            </a:extLst>
          </p:cNvPr>
          <p:cNvSpPr>
            <a:spLocks noGrp="1"/>
          </p:cNvSpPr>
          <p:nvPr>
            <p:ph idx="1"/>
          </p:nvPr>
        </p:nvSpPr>
        <p:spPr>
          <a:xfrm>
            <a:off x="5237018" y="874923"/>
            <a:ext cx="6077527" cy="4940661"/>
          </a:xfrm>
        </p:spPr>
        <p:txBody>
          <a:bodyPr anchor="ct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0C4E1284-6ADD-36BA-D939-FD3B6B69F280}"/>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12" name="Footer Placeholder 4">
            <a:extLst>
              <a:ext uri="{FF2B5EF4-FFF2-40B4-BE49-F238E27FC236}">
                <a16:creationId xmlns:a16="http://schemas.microsoft.com/office/drawing/2014/main" id="{7EEB4352-9E14-63F9-D5BD-0659C3CCD184}"/>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11" name="Slide Number Placeholder 5">
            <a:extLst>
              <a:ext uri="{FF2B5EF4-FFF2-40B4-BE49-F238E27FC236}">
                <a16:creationId xmlns:a16="http://schemas.microsoft.com/office/drawing/2014/main" id="{E9A0B020-52CF-C931-68F6-A67EAB1128BE}"/>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4" name="Freeform: Shape 16">
            <a:extLst>
              <a:ext uri="{FF2B5EF4-FFF2-40B4-BE49-F238E27FC236}">
                <a16:creationId xmlns:a16="http://schemas.microsoft.com/office/drawing/2014/main" id="{274252EB-C02E-C37B-E2A2-ABBFED742741}"/>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Freeform: Shape 17">
            <a:extLst>
              <a:ext uri="{FF2B5EF4-FFF2-40B4-BE49-F238E27FC236}">
                <a16:creationId xmlns:a16="http://schemas.microsoft.com/office/drawing/2014/main" id="{66E27A39-E979-7436-99F0-9EE45FC8905E}"/>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Freeform: Shape 19">
            <a:extLst>
              <a:ext uri="{FF2B5EF4-FFF2-40B4-BE49-F238E27FC236}">
                <a16:creationId xmlns:a16="http://schemas.microsoft.com/office/drawing/2014/main" id="{ACA57297-62CA-9D0A-0CFD-396A7514D3A7}"/>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8">
            <a:extLst>
              <a:ext uri="{FF2B5EF4-FFF2-40B4-BE49-F238E27FC236}">
                <a16:creationId xmlns:a16="http://schemas.microsoft.com/office/drawing/2014/main" id="{389D975E-EBA4-68ED-C38F-B40A2C9DC6E2}"/>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607788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4000" y="831919"/>
            <a:ext cx="3494314" cy="5194161"/>
          </a:xfrm>
        </p:spPr>
        <p:txBody>
          <a:bodyPr anchor="b">
            <a:noAutofit/>
          </a:bodyPr>
          <a:lstStyle>
            <a:lvl1pPr>
              <a:defRPr sz="3600"/>
            </a:lvl1pPr>
          </a:lstStyle>
          <a:p>
            <a:r>
              <a:rPr lang="en-US"/>
              <a:t>Click to edit Master title style</a:t>
            </a:r>
          </a:p>
        </p:txBody>
      </p:sp>
      <p:sp>
        <p:nvSpPr>
          <p:cNvPr id="6" name="Content Placeholder 2">
            <a:extLst>
              <a:ext uri="{FF2B5EF4-FFF2-40B4-BE49-F238E27FC236}">
                <a16:creationId xmlns:a16="http://schemas.microsoft.com/office/drawing/2014/main" id="{CA46B297-C880-6157-3B17-0BC02453DF43}"/>
              </a:ext>
            </a:extLst>
          </p:cNvPr>
          <p:cNvSpPr>
            <a:spLocks noGrp="1"/>
          </p:cNvSpPr>
          <p:nvPr>
            <p:ph idx="1"/>
          </p:nvPr>
        </p:nvSpPr>
        <p:spPr>
          <a:xfrm>
            <a:off x="4572000" y="831919"/>
            <a:ext cx="6742545" cy="5194161"/>
          </a:xfrm>
        </p:spPr>
        <p:txBody>
          <a:bodyPr anchor="b">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0EECDA90-A26B-C002-52AC-C255703344E7}"/>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5" name="Footer Placeholder 4">
            <a:extLst>
              <a:ext uri="{FF2B5EF4-FFF2-40B4-BE49-F238E27FC236}">
                <a16:creationId xmlns:a16="http://schemas.microsoft.com/office/drawing/2014/main" id="{8C97998B-12FC-4418-98A3-E280DFBA8A28}"/>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1B562A23-051B-C681-23C4-7436AC39641B}"/>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 name="Freeform: Shape 59">
            <a:extLst>
              <a:ext uri="{FF2B5EF4-FFF2-40B4-BE49-F238E27FC236}">
                <a16:creationId xmlns:a16="http://schemas.microsoft.com/office/drawing/2014/main" id="{9702558A-53E4-8EAB-6E0F-09871DB4F6CB}"/>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7" name="Rectangle 9">
            <a:extLst>
              <a:ext uri="{FF2B5EF4-FFF2-40B4-BE49-F238E27FC236}">
                <a16:creationId xmlns:a16="http://schemas.microsoft.com/office/drawing/2014/main" id="{4D9D4F1C-0061-C3CC-D460-24FDA6B88E35}"/>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1">
            <a:extLst>
              <a:ext uri="{FF2B5EF4-FFF2-40B4-BE49-F238E27FC236}">
                <a16:creationId xmlns:a16="http://schemas.microsoft.com/office/drawing/2014/main" id="{BE74AEB5-27F7-D3F7-353D-F0C293E28AF4}"/>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Shape 59">
            <a:extLst>
              <a:ext uri="{FF2B5EF4-FFF2-40B4-BE49-F238E27FC236}">
                <a16:creationId xmlns:a16="http://schemas.microsoft.com/office/drawing/2014/main" id="{038BAB3B-0C8B-44FB-985D-D01959AF8B02}"/>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1481064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30" name="Rectangle 6">
            <a:extLst>
              <a:ext uri="{FF2B5EF4-FFF2-40B4-BE49-F238E27FC236}">
                <a16:creationId xmlns:a16="http://schemas.microsoft.com/office/drawing/2014/main" id="{F32ACEC3-9042-9CA8-6E03-E51EC9B00D90}"/>
              </a:ext>
              <a:ext uri="{C183D7F6-B498-43B3-948B-1728B52AA6E4}">
                <adec:decorative xmlns:adec="http://schemas.microsoft.com/office/drawing/2017/decorative" val="1"/>
              </a:ext>
            </a:extLst>
          </p:cNvPr>
          <p:cNvSpPr/>
          <p:nvPr userDrawn="1"/>
        </p:nvSpPr>
        <p:spPr>
          <a:xfrm rot="5400000">
            <a:off x="3066943" y="3479693"/>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Freeform: Shape 59">
            <a:extLst>
              <a:ext uri="{FF2B5EF4-FFF2-40B4-BE49-F238E27FC236}">
                <a16:creationId xmlns:a16="http://schemas.microsoft.com/office/drawing/2014/main" id="{C406346C-7029-3258-5052-CEF732EAE233}"/>
              </a:ext>
              <a:ext uri="{C183D7F6-B498-43B3-948B-1728B52AA6E4}">
                <adec:decorative xmlns:adec="http://schemas.microsoft.com/office/drawing/2017/decorative" val="1"/>
              </a:ext>
            </a:extLst>
          </p:cNvPr>
          <p:cNvSpPr/>
          <p:nvPr userDrawn="1"/>
        </p:nvSpPr>
        <p:spPr>
          <a:xfrm rot="5400000" flipV="1">
            <a:off x="72519" y="6473316"/>
            <a:ext cx="312166" cy="45720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32" name="Rectangle 6">
            <a:extLst>
              <a:ext uri="{FF2B5EF4-FFF2-40B4-BE49-F238E27FC236}">
                <a16:creationId xmlns:a16="http://schemas.microsoft.com/office/drawing/2014/main" id="{1525127B-EAD0-C6C2-5539-A82B684A5CE6}"/>
              </a:ext>
              <a:ext uri="{C183D7F6-B498-43B3-948B-1728B52AA6E4}">
                <adec:decorative xmlns:adec="http://schemas.microsoft.com/office/drawing/2017/decorative" val="1"/>
              </a:ext>
            </a:extLst>
          </p:cNvPr>
          <p:cNvSpPr/>
          <p:nvPr userDrawn="1"/>
        </p:nvSpPr>
        <p:spPr>
          <a:xfrm rot="5400000">
            <a:off x="8416414" y="4574671"/>
            <a:ext cx="312166" cy="42544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3" name="Rectangle 6">
            <a:extLst>
              <a:ext uri="{FF2B5EF4-FFF2-40B4-BE49-F238E27FC236}">
                <a16:creationId xmlns:a16="http://schemas.microsoft.com/office/drawing/2014/main" id="{0AD2D883-EB46-4708-231E-8E06FFCC0CD2}"/>
              </a:ext>
              <a:ext uri="{C183D7F6-B498-43B3-948B-1728B52AA6E4}">
                <adec:decorative xmlns:adec="http://schemas.microsoft.com/office/drawing/2017/decorative" val="1"/>
              </a:ext>
            </a:extLst>
          </p:cNvPr>
          <p:cNvSpPr/>
          <p:nvPr userDrawn="1"/>
        </p:nvSpPr>
        <p:spPr>
          <a:xfrm rot="5400000">
            <a:off x="11290193" y="5956192"/>
            <a:ext cx="311360" cy="1492256"/>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313395" y="886783"/>
            <a:ext cx="9386350" cy="1132258"/>
          </a:xfrm>
        </p:spPr>
        <p:txBody>
          <a:bodyPr anchor="ctr">
            <a:noAutofit/>
          </a:bodyPr>
          <a:lstStyle>
            <a:lvl1pPr algn="ct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C251700B-05FA-57C3-2F6D-E68122FE6B91}"/>
              </a:ext>
            </a:extLst>
          </p:cNvPr>
          <p:cNvSpPr>
            <a:spLocks noGrp="1"/>
          </p:cNvSpPr>
          <p:nvPr>
            <p:ph idx="1"/>
          </p:nvPr>
        </p:nvSpPr>
        <p:spPr>
          <a:xfrm>
            <a:off x="1313396" y="2698032"/>
            <a:ext cx="4459331" cy="295742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659150" y="2698032"/>
            <a:ext cx="4040595" cy="2957429"/>
          </a:xfrm>
        </p:spPr>
        <p:txBody>
          <a:bodyPr/>
          <a:lstStyle/>
          <a:p>
            <a:endParaRPr lang="en-US"/>
          </a:p>
        </p:txBody>
      </p:sp>
      <p:sp>
        <p:nvSpPr>
          <p:cNvPr id="12" name="Date Placeholder 3">
            <a:extLst>
              <a:ext uri="{FF2B5EF4-FFF2-40B4-BE49-F238E27FC236}">
                <a16:creationId xmlns:a16="http://schemas.microsoft.com/office/drawing/2014/main" id="{DA9F9493-409B-15D0-BE96-3C506B18E000}"/>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10" name="Footer Placeholder 4">
            <a:extLst>
              <a:ext uri="{FF2B5EF4-FFF2-40B4-BE49-F238E27FC236}">
                <a16:creationId xmlns:a16="http://schemas.microsoft.com/office/drawing/2014/main" id="{D1E01870-8427-A77F-33A2-524EAE9E1026}"/>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9" name="Slide Number Placeholder 5">
            <a:extLst>
              <a:ext uri="{FF2B5EF4-FFF2-40B4-BE49-F238E27FC236}">
                <a16:creationId xmlns:a16="http://schemas.microsoft.com/office/drawing/2014/main" id="{40307E41-6967-98D0-2B22-C44AADD69EAF}"/>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92514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CE92327-3D7D-91A2-CBCF-20D7848814A2}"/>
              </a:ext>
              <a:ext uri="{C183D7F6-B498-43B3-948B-1728B52AA6E4}">
                <adec:decorative xmlns:adec="http://schemas.microsoft.com/office/drawing/2017/decorative" val="1"/>
              </a:ext>
            </a:extLst>
          </p:cNvPr>
          <p:cNvSpPr/>
          <p:nvPr userDrawn="1"/>
        </p:nvSpPr>
        <p:spPr>
          <a:xfrm rot="5400000">
            <a:off x="766930" y="5779705"/>
            <a:ext cx="311361" cy="18452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0" name="Title 1">
            <a:extLst>
              <a:ext uri="{FF2B5EF4-FFF2-40B4-BE49-F238E27FC236}">
                <a16:creationId xmlns:a16="http://schemas.microsoft.com/office/drawing/2014/main" id="{5611E7B7-7FBD-C6BE-4220-4A9AFC269A33}"/>
              </a:ext>
            </a:extLst>
          </p:cNvPr>
          <p:cNvSpPr>
            <a:spLocks noGrp="1"/>
          </p:cNvSpPr>
          <p:nvPr>
            <p:ph type="title" hasCustomPrompt="1"/>
          </p:nvPr>
        </p:nvSpPr>
        <p:spPr>
          <a:xfrm>
            <a:off x="1313394" y="886783"/>
            <a:ext cx="9386351" cy="1132258"/>
          </a:xfrm>
        </p:spPr>
        <p:txBody>
          <a:bodyPr anchor="ctr">
            <a:noAutofit/>
          </a:bodyPr>
          <a:lstStyle>
            <a:lvl1pPr algn="ctr">
              <a:defRPr sz="3600"/>
            </a:lvl1pPr>
          </a:lstStyle>
          <a:p>
            <a:r>
              <a:rPr lang="en-US"/>
              <a:t>Click to edit Master title style</a:t>
            </a:r>
          </a:p>
        </p:txBody>
      </p:sp>
      <p:sp>
        <p:nvSpPr>
          <p:cNvPr id="31" name="Picture Placeholder 10">
            <a:extLst>
              <a:ext uri="{FF2B5EF4-FFF2-40B4-BE49-F238E27FC236}">
                <a16:creationId xmlns:a16="http://schemas.microsoft.com/office/drawing/2014/main" id="{694C599F-AFDE-9701-5E41-913EF170A2AF}"/>
              </a:ext>
            </a:extLst>
          </p:cNvPr>
          <p:cNvSpPr>
            <a:spLocks noGrp="1"/>
          </p:cNvSpPr>
          <p:nvPr>
            <p:ph type="pic" sz="quarter" idx="13"/>
          </p:nvPr>
        </p:nvSpPr>
        <p:spPr>
          <a:xfrm>
            <a:off x="1314096" y="2698032"/>
            <a:ext cx="4040595" cy="2957429"/>
          </a:xfrm>
        </p:spPr>
        <p:txBody>
          <a:bodyPr/>
          <a:lstStyle/>
          <a:p>
            <a:endParaRPr lang="en-US"/>
          </a:p>
        </p:txBody>
      </p:sp>
      <p:sp>
        <p:nvSpPr>
          <p:cNvPr id="3" name="Content Placeholder 2">
            <a:extLst>
              <a:ext uri="{FF2B5EF4-FFF2-40B4-BE49-F238E27FC236}">
                <a16:creationId xmlns:a16="http://schemas.microsoft.com/office/drawing/2014/main" id="{DADA4ECD-4494-EA14-631D-9D60BF413E7F}"/>
              </a:ext>
            </a:extLst>
          </p:cNvPr>
          <p:cNvSpPr>
            <a:spLocks noGrp="1"/>
          </p:cNvSpPr>
          <p:nvPr>
            <p:ph idx="1"/>
          </p:nvPr>
        </p:nvSpPr>
        <p:spPr>
          <a:xfrm>
            <a:off x="6240414" y="2698032"/>
            <a:ext cx="4459331" cy="295742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Date Placeholder 3">
            <a:extLst>
              <a:ext uri="{FF2B5EF4-FFF2-40B4-BE49-F238E27FC236}">
                <a16:creationId xmlns:a16="http://schemas.microsoft.com/office/drawing/2014/main" id="{6979BA07-7690-B8B0-F566-619EBF2C6D42}"/>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23" name="Footer Placeholder 4">
            <a:extLst>
              <a:ext uri="{FF2B5EF4-FFF2-40B4-BE49-F238E27FC236}">
                <a16:creationId xmlns:a16="http://schemas.microsoft.com/office/drawing/2014/main" id="{3B42A884-4919-DB12-4A6A-A0629C84BF87}"/>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22" name="Slide Number Placeholder 5">
            <a:extLst>
              <a:ext uri="{FF2B5EF4-FFF2-40B4-BE49-F238E27FC236}">
                <a16:creationId xmlns:a16="http://schemas.microsoft.com/office/drawing/2014/main" id="{30A143ED-F5E5-1F8B-C749-6CB144228E0A}"/>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2" name="Rectangle 8">
            <a:extLst>
              <a:ext uri="{FF2B5EF4-FFF2-40B4-BE49-F238E27FC236}">
                <a16:creationId xmlns:a16="http://schemas.microsoft.com/office/drawing/2014/main" id="{72328280-7591-87BA-48BC-57154E8F9200}"/>
              </a:ext>
              <a:ext uri="{C183D7F6-B498-43B3-948B-1728B52AA6E4}">
                <adec:decorative xmlns:adec="http://schemas.microsoft.com/office/drawing/2017/decorative" val="1"/>
              </a:ext>
            </a:extLst>
          </p:cNvPr>
          <p:cNvSpPr/>
          <p:nvPr userDrawn="1"/>
        </p:nvSpPr>
        <p:spPr>
          <a:xfrm rot="16200000" flipH="1">
            <a:off x="10715814" y="-681672"/>
            <a:ext cx="311360" cy="16747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9">
            <a:extLst>
              <a:ext uri="{FF2B5EF4-FFF2-40B4-BE49-F238E27FC236}">
                <a16:creationId xmlns:a16="http://schemas.microsoft.com/office/drawing/2014/main" id="{7E2E09B4-079D-3AC2-569B-351AC77F305D}"/>
              </a:ext>
              <a:ext uri="{C183D7F6-B498-43B3-948B-1728B52AA6E4}">
                <adec:decorative xmlns:adec="http://schemas.microsoft.com/office/drawing/2017/decorative" val="1"/>
              </a:ext>
            </a:extLst>
          </p:cNvPr>
          <p:cNvSpPr/>
          <p:nvPr userDrawn="1"/>
        </p:nvSpPr>
        <p:spPr>
          <a:xfrm rot="16200000" flipH="1">
            <a:off x="11795962" y="-84996"/>
            <a:ext cx="311359" cy="481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978662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67A2B41B-7B73-7F7C-BDE4-B64E367EFCF6}"/>
              </a:ext>
              <a:ext uri="{C183D7F6-B498-43B3-948B-1728B52AA6E4}">
                <adec:decorative xmlns:adec="http://schemas.microsoft.com/office/drawing/2017/decorative" val="1"/>
              </a:ext>
            </a:extLst>
          </p:cNvPr>
          <p:cNvSpPr/>
          <p:nvPr userDrawn="1"/>
        </p:nvSpPr>
        <p:spPr>
          <a:xfrm rot="5400000">
            <a:off x="3066943" y="3479693"/>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Freeform: Shape 59">
            <a:extLst>
              <a:ext uri="{FF2B5EF4-FFF2-40B4-BE49-F238E27FC236}">
                <a16:creationId xmlns:a16="http://schemas.microsoft.com/office/drawing/2014/main" id="{ECD5DF8A-9681-079A-0E04-84852AD0BEB5}"/>
              </a:ext>
              <a:ext uri="{C183D7F6-B498-43B3-948B-1728B52AA6E4}">
                <adec:decorative xmlns:adec="http://schemas.microsoft.com/office/drawing/2017/decorative" val="1"/>
              </a:ext>
            </a:extLst>
          </p:cNvPr>
          <p:cNvSpPr/>
          <p:nvPr userDrawn="1"/>
        </p:nvSpPr>
        <p:spPr>
          <a:xfrm rot="5400000" flipV="1">
            <a:off x="72519" y="6473316"/>
            <a:ext cx="312166" cy="45720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24" name="Rectangle 6">
            <a:extLst>
              <a:ext uri="{FF2B5EF4-FFF2-40B4-BE49-F238E27FC236}">
                <a16:creationId xmlns:a16="http://schemas.microsoft.com/office/drawing/2014/main" id="{826C698D-FB25-B1C4-B155-8945F7603371}"/>
              </a:ext>
              <a:ext uri="{C183D7F6-B498-43B3-948B-1728B52AA6E4}">
                <adec:decorative xmlns:adec="http://schemas.microsoft.com/office/drawing/2017/decorative" val="1"/>
              </a:ext>
            </a:extLst>
          </p:cNvPr>
          <p:cNvSpPr/>
          <p:nvPr userDrawn="1"/>
        </p:nvSpPr>
        <p:spPr>
          <a:xfrm rot="5400000">
            <a:off x="8416414" y="4574671"/>
            <a:ext cx="312166" cy="42544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 name="Rectangle 6">
            <a:extLst>
              <a:ext uri="{FF2B5EF4-FFF2-40B4-BE49-F238E27FC236}">
                <a16:creationId xmlns:a16="http://schemas.microsoft.com/office/drawing/2014/main" id="{0DCB0DA2-1A73-EDEF-65E1-746EFDD23CDF}"/>
              </a:ext>
              <a:ext uri="{C183D7F6-B498-43B3-948B-1728B52AA6E4}">
                <adec:decorative xmlns:adec="http://schemas.microsoft.com/office/drawing/2017/decorative" val="1"/>
              </a:ext>
            </a:extLst>
          </p:cNvPr>
          <p:cNvSpPr/>
          <p:nvPr userDrawn="1"/>
        </p:nvSpPr>
        <p:spPr>
          <a:xfrm rot="5400000">
            <a:off x="11290193" y="5956192"/>
            <a:ext cx="311360" cy="1492256"/>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3" name="Title 1">
            <a:extLst>
              <a:ext uri="{FF2B5EF4-FFF2-40B4-BE49-F238E27FC236}">
                <a16:creationId xmlns:a16="http://schemas.microsoft.com/office/drawing/2014/main" id="{49BD555F-4F6F-4781-E21D-653B8734556A}"/>
              </a:ext>
            </a:extLst>
          </p:cNvPr>
          <p:cNvSpPr>
            <a:spLocks noGrp="1"/>
          </p:cNvSpPr>
          <p:nvPr>
            <p:ph type="title" hasCustomPrompt="1"/>
          </p:nvPr>
        </p:nvSpPr>
        <p:spPr>
          <a:xfrm>
            <a:off x="844000" y="886783"/>
            <a:ext cx="10504000" cy="1132258"/>
          </a:xfrm>
        </p:spPr>
        <p:txBody>
          <a:bodyPr anchor="ctr">
            <a:no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4001" y="2187607"/>
            <a:ext cx="10504000" cy="1823347"/>
          </a:xfrm>
        </p:spPr>
        <p:txBody>
          <a:bodyPr/>
          <a:lstStyle/>
          <a:p>
            <a:endParaRPr lang="en-US"/>
          </a:p>
        </p:txBody>
      </p:sp>
      <p:sp>
        <p:nvSpPr>
          <p:cNvPr id="3" name="Content Placeholder 2">
            <a:extLst>
              <a:ext uri="{FF2B5EF4-FFF2-40B4-BE49-F238E27FC236}">
                <a16:creationId xmlns:a16="http://schemas.microsoft.com/office/drawing/2014/main" id="{F58B0601-C34C-BDF8-8583-9991A91F8EF6}"/>
              </a:ext>
            </a:extLst>
          </p:cNvPr>
          <p:cNvSpPr>
            <a:spLocks noGrp="1"/>
          </p:cNvSpPr>
          <p:nvPr>
            <p:ph idx="1"/>
          </p:nvPr>
        </p:nvSpPr>
        <p:spPr>
          <a:xfrm>
            <a:off x="844000" y="4202973"/>
            <a:ext cx="10504000" cy="1498668"/>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65F96EBD-A9C3-5CC5-2542-574F1140282D}"/>
              </a:ext>
            </a:extLst>
          </p:cNvPr>
          <p:cNvSpPr>
            <a:spLocks noGrp="1"/>
          </p:cNvSpPr>
          <p:nvPr>
            <p:ph type="dt" sz="half" idx="10"/>
          </p:nvPr>
        </p:nvSpPr>
        <p:spPr>
          <a:xfrm>
            <a:off x="657225" y="6400800"/>
            <a:ext cx="2743200" cy="266700"/>
          </a:xfrm>
        </p:spPr>
        <p:txBody>
          <a:bodyPr lIns="0" tIns="0" rIns="0" bIns="0"/>
          <a:lstStyle/>
          <a:p>
            <a:r>
              <a:rPr lang="en-US" altLang="zh-CN" dirty="0"/>
              <a:t>03/12/2025</a:t>
            </a:r>
            <a:fld id="{FD138C57-8E3B-4697-92F8-0ED9B71F7E17}" type="datetime1">
              <a:rPr lang="en-US" smtClean="0"/>
              <a:t>7/16/2025</a:t>
            </a:fld>
            <a:endParaRPr lang="en-US"/>
          </a:p>
        </p:txBody>
      </p:sp>
      <p:sp>
        <p:nvSpPr>
          <p:cNvPr id="7" name="Footer Placeholder 4">
            <a:extLst>
              <a:ext uri="{FF2B5EF4-FFF2-40B4-BE49-F238E27FC236}">
                <a16:creationId xmlns:a16="http://schemas.microsoft.com/office/drawing/2014/main" id="{0D8FB8D1-F05B-FD90-FBC8-67149E0FAF70}"/>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06EE84F2-1BC7-D2C7-0CEC-215889190C4D}"/>
              </a:ext>
            </a:extLst>
          </p:cNvPr>
          <p:cNvSpPr>
            <a:spLocks noGrp="1"/>
          </p:cNvSpPr>
          <p:nvPr>
            <p:ph type="sldNum" sz="quarter" idx="12"/>
          </p:nvPr>
        </p:nvSpPr>
        <p:spPr>
          <a:xfrm>
            <a:off x="8274049" y="6400800"/>
            <a:ext cx="3241675" cy="266700"/>
          </a:xfrm>
        </p:spPr>
        <p:txBody>
          <a:bodyPr lIns="0" tIns="0" rIns="0" bIns="0"/>
          <a:lstStyle>
            <a:lvl1pPr algn="r">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95295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B4555F-BCE5-B734-1A0A-7B68F143CD87}"/>
              </a:ext>
            </a:extLst>
          </p:cNvPr>
          <p:cNvSpPr>
            <a:spLocks noGrp="1"/>
          </p:cNvSpPr>
          <p:nvPr>
            <p:ph type="title" hasCustomPrompt="1"/>
          </p:nvPr>
        </p:nvSpPr>
        <p:spPr>
          <a:xfrm>
            <a:off x="1313394" y="886783"/>
            <a:ext cx="9386350" cy="1132258"/>
          </a:xfrm>
        </p:spPr>
        <p:txBody>
          <a:bodyPr anchor="ctr">
            <a:noAutofit/>
          </a:bodyPr>
          <a:lstStyle>
            <a:lvl1pPr algn="ctr">
              <a:defRPr sz="3600"/>
            </a:lvl1pPr>
          </a:lstStyle>
          <a:p>
            <a:r>
              <a:rPr lang="en-US"/>
              <a:t>Click to edit Master title style</a:t>
            </a:r>
          </a:p>
        </p:txBody>
      </p:sp>
      <p:sp>
        <p:nvSpPr>
          <p:cNvPr id="2" name="Content Placeholder 2">
            <a:extLst>
              <a:ext uri="{FF2B5EF4-FFF2-40B4-BE49-F238E27FC236}">
                <a16:creationId xmlns:a16="http://schemas.microsoft.com/office/drawing/2014/main" id="{B59458D0-3685-F716-1340-4CA2129FC0A3}"/>
              </a:ext>
            </a:extLst>
          </p:cNvPr>
          <p:cNvSpPr>
            <a:spLocks noGrp="1"/>
          </p:cNvSpPr>
          <p:nvPr>
            <p:ph idx="1"/>
          </p:nvPr>
        </p:nvSpPr>
        <p:spPr>
          <a:xfrm>
            <a:off x="1313396" y="2698032"/>
            <a:ext cx="4782604" cy="295742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0">
            <a:extLst>
              <a:ext uri="{FF2B5EF4-FFF2-40B4-BE49-F238E27FC236}">
                <a16:creationId xmlns:a16="http://schemas.microsoft.com/office/drawing/2014/main" id="{41874ABC-5130-9579-629F-5CECD6DC2F74}"/>
              </a:ext>
            </a:extLst>
          </p:cNvPr>
          <p:cNvSpPr>
            <a:spLocks noGrp="1"/>
          </p:cNvSpPr>
          <p:nvPr>
            <p:ph type="pic" sz="quarter" idx="13"/>
          </p:nvPr>
        </p:nvSpPr>
        <p:spPr>
          <a:xfrm>
            <a:off x="6659149" y="2698033"/>
            <a:ext cx="4040595" cy="2957428"/>
          </a:xfrm>
        </p:spPr>
        <p:txBody>
          <a:bodyPr/>
          <a:lstStyle/>
          <a:p>
            <a:endParaRPr lang="en-US"/>
          </a:p>
        </p:txBody>
      </p:sp>
      <p:sp>
        <p:nvSpPr>
          <p:cNvPr id="10" name="Date Placeholder 3">
            <a:extLst>
              <a:ext uri="{FF2B5EF4-FFF2-40B4-BE49-F238E27FC236}">
                <a16:creationId xmlns:a16="http://schemas.microsoft.com/office/drawing/2014/main" id="{B5FDF597-FAC1-BC65-1C5C-5C7AA57F1D25}"/>
              </a:ext>
            </a:extLst>
          </p:cNvPr>
          <p:cNvSpPr>
            <a:spLocks noGrp="1"/>
          </p:cNvSpPr>
          <p:nvPr>
            <p:ph type="dt" sz="half" idx="10"/>
          </p:nvPr>
        </p:nvSpPr>
        <p:spPr>
          <a:xfrm>
            <a:off x="657225" y="6400800"/>
            <a:ext cx="2743200" cy="266700"/>
          </a:xfrm>
        </p:spPr>
        <p:txBody>
          <a:bodyPr lIns="0" tIns="0" rIns="0" bIns="0"/>
          <a:lstStyle/>
          <a:p>
            <a:r>
              <a:rPr lang="en-US" altLang="zh-CN" dirty="0"/>
              <a:t>03/12/2025</a:t>
            </a:r>
            <a:fld id="{FD138C57-8E3B-4697-92F8-0ED9B71F7E17}" type="datetime1">
              <a:rPr lang="en-US" smtClean="0"/>
              <a:t>7/16/2025</a:t>
            </a:fld>
            <a:endParaRPr lang="en-US"/>
          </a:p>
        </p:txBody>
      </p:sp>
      <p:sp>
        <p:nvSpPr>
          <p:cNvPr id="9" name="Footer Placeholder 4">
            <a:extLst>
              <a:ext uri="{FF2B5EF4-FFF2-40B4-BE49-F238E27FC236}">
                <a16:creationId xmlns:a16="http://schemas.microsoft.com/office/drawing/2014/main" id="{68CF5147-075A-42DE-BA84-4D53ACCBC3F9}"/>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A966F281-4FB2-63EB-5F87-0CE9630EA374}"/>
              </a:ext>
            </a:extLst>
          </p:cNvPr>
          <p:cNvSpPr>
            <a:spLocks noGrp="1"/>
          </p:cNvSpPr>
          <p:nvPr>
            <p:ph type="sldNum" sz="quarter" idx="12"/>
          </p:nvPr>
        </p:nvSpPr>
        <p:spPr>
          <a:xfrm>
            <a:off x="8274049" y="6400800"/>
            <a:ext cx="3241675" cy="266700"/>
          </a:xfrm>
        </p:spPr>
        <p:txBody>
          <a:bodyPr lIns="0" tIns="0" rIns="0" bIns="0"/>
          <a:lstStyle>
            <a:lvl1pPr algn="r">
              <a:defRPr/>
            </a:lvl1pPr>
          </a:lstStyle>
          <a:p>
            <a:fld id="{CC057153-B650-4DEB-B370-79DDCFDCE934}" type="slidenum">
              <a:rPr lang="en-US" smtClean="0"/>
              <a:pPr/>
              <a:t>‹#›</a:t>
            </a:fld>
            <a:endParaRPr lang="en-US"/>
          </a:p>
        </p:txBody>
      </p:sp>
      <p:sp>
        <p:nvSpPr>
          <p:cNvPr id="28" name="Rectangle 6">
            <a:extLst>
              <a:ext uri="{FF2B5EF4-FFF2-40B4-BE49-F238E27FC236}">
                <a16:creationId xmlns:a16="http://schemas.microsoft.com/office/drawing/2014/main" id="{FB09EC07-8CA4-4E29-5495-97F9FF909426}"/>
              </a:ext>
              <a:ext uri="{C183D7F6-B498-43B3-948B-1728B52AA6E4}">
                <adec:decorative xmlns:adec="http://schemas.microsoft.com/office/drawing/2017/decorative" val="1"/>
              </a:ext>
            </a:extLst>
          </p:cNvPr>
          <p:cNvSpPr/>
          <p:nvPr userDrawn="1"/>
        </p:nvSpPr>
        <p:spPr>
          <a:xfrm rot="5400000">
            <a:off x="11716760" y="-163879"/>
            <a:ext cx="312165" cy="63831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Rectangle 6">
            <a:extLst>
              <a:ext uri="{FF2B5EF4-FFF2-40B4-BE49-F238E27FC236}">
                <a16:creationId xmlns:a16="http://schemas.microsoft.com/office/drawing/2014/main" id="{7907203D-D192-301A-C181-9D4573A85D7A}"/>
              </a:ext>
              <a:ext uri="{C183D7F6-B498-43B3-948B-1728B52AA6E4}">
                <adec:decorative xmlns:adec="http://schemas.microsoft.com/office/drawing/2017/decorative" val="1"/>
              </a:ext>
            </a:extLst>
          </p:cNvPr>
          <p:cNvSpPr/>
          <p:nvPr userDrawn="1"/>
        </p:nvSpPr>
        <p:spPr>
          <a:xfrm rot="5400000">
            <a:off x="8843383" y="-2398940"/>
            <a:ext cx="312165" cy="51084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0" name="Rectangle 6">
            <a:extLst>
              <a:ext uri="{FF2B5EF4-FFF2-40B4-BE49-F238E27FC236}">
                <a16:creationId xmlns:a16="http://schemas.microsoft.com/office/drawing/2014/main" id="{C631F856-0C45-8546-C095-0C0B6F379299}"/>
              </a:ext>
              <a:ext uri="{C183D7F6-B498-43B3-948B-1728B52AA6E4}">
                <adec:decorative xmlns:adec="http://schemas.microsoft.com/office/drawing/2017/decorative" val="1"/>
              </a:ext>
            </a:extLst>
          </p:cNvPr>
          <p:cNvSpPr/>
          <p:nvPr userDrawn="1"/>
        </p:nvSpPr>
        <p:spPr>
          <a:xfrm rot="5400000">
            <a:off x="3066943" y="-3066947"/>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1" name="Freeform: Shape 59">
            <a:extLst>
              <a:ext uri="{FF2B5EF4-FFF2-40B4-BE49-F238E27FC236}">
                <a16:creationId xmlns:a16="http://schemas.microsoft.com/office/drawing/2014/main" id="{924F2AA6-5AE1-A2E0-1742-8C4205481A29}"/>
              </a:ext>
              <a:ext uri="{C183D7F6-B498-43B3-948B-1728B52AA6E4}">
                <adec:decorative xmlns:adec="http://schemas.microsoft.com/office/drawing/2017/decorative" val="1"/>
              </a:ext>
            </a:extLst>
          </p:cNvPr>
          <p:cNvSpPr/>
          <p:nvPr userDrawn="1"/>
        </p:nvSpPr>
        <p:spPr>
          <a:xfrm rot="16200000" flipH="1" flipV="1">
            <a:off x="5673214" y="-460675"/>
            <a:ext cx="312166" cy="1231903"/>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1033042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155CA260-60C6-0862-8D37-67F8B32D7D2F}"/>
              </a:ext>
            </a:extLst>
          </p:cNvPr>
          <p:cNvSpPr>
            <a:spLocks noGrp="1"/>
          </p:cNvSpPr>
          <p:nvPr>
            <p:ph type="title" hasCustomPrompt="1"/>
          </p:nvPr>
        </p:nvSpPr>
        <p:spPr>
          <a:xfrm>
            <a:off x="1313395" y="886783"/>
            <a:ext cx="9386350" cy="1132258"/>
          </a:xfrm>
        </p:spPr>
        <p:txBody>
          <a:bodyPr anchor="ctr">
            <a:noAutofit/>
          </a:bodyPr>
          <a:lstStyle>
            <a:lvl1pPr algn="ct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314095" y="2698032"/>
            <a:ext cx="4040596" cy="2957429"/>
          </a:xfrm>
        </p:spPr>
        <p:txBody>
          <a:bodyPr/>
          <a:lstStyle/>
          <a:p>
            <a:endParaRPr lang="en-US"/>
          </a:p>
        </p:txBody>
      </p:sp>
      <p:sp>
        <p:nvSpPr>
          <p:cNvPr id="3" name="Content Placeholder 2">
            <a:extLst>
              <a:ext uri="{FF2B5EF4-FFF2-40B4-BE49-F238E27FC236}">
                <a16:creationId xmlns:a16="http://schemas.microsoft.com/office/drawing/2014/main" id="{C6D4AD2F-D082-4D53-364B-2AB7F22C4BE2}"/>
              </a:ext>
            </a:extLst>
          </p:cNvPr>
          <p:cNvSpPr>
            <a:spLocks noGrp="1"/>
          </p:cNvSpPr>
          <p:nvPr>
            <p:ph idx="1"/>
          </p:nvPr>
        </p:nvSpPr>
        <p:spPr>
          <a:xfrm>
            <a:off x="6240414" y="2698032"/>
            <a:ext cx="4459331" cy="295742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3">
            <a:extLst>
              <a:ext uri="{FF2B5EF4-FFF2-40B4-BE49-F238E27FC236}">
                <a16:creationId xmlns:a16="http://schemas.microsoft.com/office/drawing/2014/main" id="{6F3427FD-24F0-2A8C-4797-41345DBC1469}"/>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655F9FEB-4B22-C769-CFAF-F6CF37A544DE}"/>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92E8B32F-8DE7-DA38-22D9-A4AB011E71FE}"/>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3" name="Freeform: Shape 16">
            <a:extLst>
              <a:ext uri="{FF2B5EF4-FFF2-40B4-BE49-F238E27FC236}">
                <a16:creationId xmlns:a16="http://schemas.microsoft.com/office/drawing/2014/main" id="{4FEF3EBE-C792-9A19-4F3A-11F8E85215E3}"/>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Freeform: Shape 17">
            <a:extLst>
              <a:ext uri="{FF2B5EF4-FFF2-40B4-BE49-F238E27FC236}">
                <a16:creationId xmlns:a16="http://schemas.microsoft.com/office/drawing/2014/main" id="{32DD04BE-0EC2-B435-EC39-F70F0B4D4CD8}"/>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Freeform: Shape 19">
            <a:extLst>
              <a:ext uri="{FF2B5EF4-FFF2-40B4-BE49-F238E27FC236}">
                <a16:creationId xmlns:a16="http://schemas.microsoft.com/office/drawing/2014/main" id="{C7346FF1-1F4E-6102-72E8-B661677DE603}"/>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Freeform: Shape 18">
            <a:extLst>
              <a:ext uri="{FF2B5EF4-FFF2-40B4-BE49-F238E27FC236}">
                <a16:creationId xmlns:a16="http://schemas.microsoft.com/office/drawing/2014/main" id="{281C9290-51EF-B467-0F94-917BE4AB6A2E}"/>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23710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161B8709-B6C6-B6A2-8039-23E2746AC235}"/>
              </a:ext>
            </a:extLst>
          </p:cNvPr>
          <p:cNvSpPr>
            <a:spLocks noGrp="1"/>
          </p:cNvSpPr>
          <p:nvPr>
            <p:ph type="title" hasCustomPrompt="1"/>
          </p:nvPr>
        </p:nvSpPr>
        <p:spPr>
          <a:xfrm>
            <a:off x="1313393" y="886783"/>
            <a:ext cx="9386351" cy="1132258"/>
          </a:xfrm>
        </p:spPr>
        <p:txBody>
          <a:bodyPr anchor="ctr">
            <a:noAutofit/>
          </a:bodyPr>
          <a:lstStyle>
            <a:lvl1pPr algn="ctr">
              <a:defRPr sz="3600"/>
            </a:lvl1pPr>
          </a:lstStyle>
          <a:p>
            <a:r>
              <a:rPr lang="en-US"/>
              <a:t>Click to edit Master title style</a:t>
            </a:r>
          </a:p>
        </p:txBody>
      </p:sp>
      <p:sp>
        <p:nvSpPr>
          <p:cNvPr id="2" name="Content Placeholder 2">
            <a:extLst>
              <a:ext uri="{FF2B5EF4-FFF2-40B4-BE49-F238E27FC236}">
                <a16:creationId xmlns:a16="http://schemas.microsoft.com/office/drawing/2014/main" id="{1CE8CAE3-17FA-FA2A-D6BF-43BBD09B080B}"/>
              </a:ext>
            </a:extLst>
          </p:cNvPr>
          <p:cNvSpPr>
            <a:spLocks noGrp="1"/>
          </p:cNvSpPr>
          <p:nvPr>
            <p:ph idx="1"/>
          </p:nvPr>
        </p:nvSpPr>
        <p:spPr>
          <a:xfrm>
            <a:off x="1313396" y="2698032"/>
            <a:ext cx="4782604" cy="295742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Picture Placeholder 10">
            <a:extLst>
              <a:ext uri="{FF2B5EF4-FFF2-40B4-BE49-F238E27FC236}">
                <a16:creationId xmlns:a16="http://schemas.microsoft.com/office/drawing/2014/main" id="{BCF6BC28-50F8-F181-0051-83FAF05643A3}"/>
              </a:ext>
            </a:extLst>
          </p:cNvPr>
          <p:cNvSpPr>
            <a:spLocks noGrp="1"/>
          </p:cNvSpPr>
          <p:nvPr>
            <p:ph type="pic" sz="quarter" idx="13"/>
          </p:nvPr>
        </p:nvSpPr>
        <p:spPr>
          <a:xfrm>
            <a:off x="6659150" y="2698032"/>
            <a:ext cx="4040595" cy="2957429"/>
          </a:xfrm>
        </p:spPr>
        <p:txBody>
          <a:bodyPr/>
          <a:lstStyle/>
          <a:p>
            <a:endParaRPr lang="en-US"/>
          </a:p>
        </p:txBody>
      </p:sp>
      <p:sp>
        <p:nvSpPr>
          <p:cNvPr id="7" name="Date Placeholder 3">
            <a:extLst>
              <a:ext uri="{FF2B5EF4-FFF2-40B4-BE49-F238E27FC236}">
                <a16:creationId xmlns:a16="http://schemas.microsoft.com/office/drawing/2014/main" id="{44269C55-855F-A8C7-5284-8ADFEC54A30C}"/>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6" name="Footer Placeholder 4">
            <a:extLst>
              <a:ext uri="{FF2B5EF4-FFF2-40B4-BE49-F238E27FC236}">
                <a16:creationId xmlns:a16="http://schemas.microsoft.com/office/drawing/2014/main" id="{A44DC330-9F30-20C2-60AD-2F0AD28715C1}"/>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67BA67A5-F86C-E56E-2CA5-913F58D09135}"/>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0" name="Rectangle 6">
            <a:extLst>
              <a:ext uri="{FF2B5EF4-FFF2-40B4-BE49-F238E27FC236}">
                <a16:creationId xmlns:a16="http://schemas.microsoft.com/office/drawing/2014/main" id="{1D8A0EC4-4B8F-427F-7E90-7A7BCDFFE6DC}"/>
              </a:ext>
              <a:ext uri="{C183D7F6-B498-43B3-948B-1728B52AA6E4}">
                <adec:decorative xmlns:adec="http://schemas.microsoft.com/office/drawing/2017/decorative" val="1"/>
              </a:ext>
            </a:extLst>
          </p:cNvPr>
          <p:cNvSpPr/>
          <p:nvPr userDrawn="1"/>
        </p:nvSpPr>
        <p:spPr>
          <a:xfrm rot="5400000">
            <a:off x="11716760" y="-163879"/>
            <a:ext cx="312165" cy="63831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1" name="Rectangle 6">
            <a:extLst>
              <a:ext uri="{FF2B5EF4-FFF2-40B4-BE49-F238E27FC236}">
                <a16:creationId xmlns:a16="http://schemas.microsoft.com/office/drawing/2014/main" id="{7710114B-0C3A-98B0-CCBD-1242ACA3FC61}"/>
              </a:ext>
              <a:ext uri="{C183D7F6-B498-43B3-948B-1728B52AA6E4}">
                <adec:decorative xmlns:adec="http://schemas.microsoft.com/office/drawing/2017/decorative" val="1"/>
              </a:ext>
            </a:extLst>
          </p:cNvPr>
          <p:cNvSpPr/>
          <p:nvPr userDrawn="1"/>
        </p:nvSpPr>
        <p:spPr>
          <a:xfrm rot="5400000">
            <a:off x="8843383" y="-2398940"/>
            <a:ext cx="312165" cy="51084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2" name="Rectangle 6">
            <a:extLst>
              <a:ext uri="{FF2B5EF4-FFF2-40B4-BE49-F238E27FC236}">
                <a16:creationId xmlns:a16="http://schemas.microsoft.com/office/drawing/2014/main" id="{0F1B5886-DB08-F251-544B-FA1B14D51C05}"/>
              </a:ext>
              <a:ext uri="{C183D7F6-B498-43B3-948B-1728B52AA6E4}">
                <adec:decorative xmlns:adec="http://schemas.microsoft.com/office/drawing/2017/decorative" val="1"/>
              </a:ext>
            </a:extLst>
          </p:cNvPr>
          <p:cNvSpPr/>
          <p:nvPr userDrawn="1"/>
        </p:nvSpPr>
        <p:spPr>
          <a:xfrm rot="5400000">
            <a:off x="3066943" y="-3066947"/>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3" name="Freeform: Shape 59">
            <a:extLst>
              <a:ext uri="{FF2B5EF4-FFF2-40B4-BE49-F238E27FC236}">
                <a16:creationId xmlns:a16="http://schemas.microsoft.com/office/drawing/2014/main" id="{0BA04B21-2519-6018-CD0C-897EC7ACF948}"/>
              </a:ext>
              <a:ext uri="{C183D7F6-B498-43B3-948B-1728B52AA6E4}">
                <adec:decorative xmlns:adec="http://schemas.microsoft.com/office/drawing/2017/decorative" val="1"/>
              </a:ext>
            </a:extLst>
          </p:cNvPr>
          <p:cNvSpPr/>
          <p:nvPr userDrawn="1"/>
        </p:nvSpPr>
        <p:spPr>
          <a:xfrm rot="16200000" flipH="1" flipV="1">
            <a:off x="5673214" y="-460675"/>
            <a:ext cx="312166" cy="1231903"/>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150540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6825064" y="825622"/>
            <a:ext cx="4522936" cy="932688"/>
          </a:xfrm>
        </p:spPr>
        <p:txBody>
          <a:bodyPr anchor="b">
            <a:no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3999" y="831918"/>
            <a:ext cx="5648242" cy="5194161"/>
          </a:xfrm>
        </p:spPr>
        <p:txBody>
          <a:bodyPr/>
          <a:lstStyle/>
          <a:p>
            <a:endParaRPr lang="en-US"/>
          </a:p>
        </p:txBody>
      </p:sp>
      <p:sp>
        <p:nvSpPr>
          <p:cNvPr id="4" name="Content Placeholder 2">
            <a:extLst>
              <a:ext uri="{FF2B5EF4-FFF2-40B4-BE49-F238E27FC236}">
                <a16:creationId xmlns:a16="http://schemas.microsoft.com/office/drawing/2014/main" id="{6AD37751-87A6-2102-5FE0-13CF0475375A}"/>
              </a:ext>
            </a:extLst>
          </p:cNvPr>
          <p:cNvSpPr>
            <a:spLocks noGrp="1"/>
          </p:cNvSpPr>
          <p:nvPr>
            <p:ph idx="1"/>
          </p:nvPr>
        </p:nvSpPr>
        <p:spPr>
          <a:xfrm>
            <a:off x="6825064" y="2050473"/>
            <a:ext cx="4522936" cy="3952704"/>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057C7EDD-DB32-06EC-F820-BCF6715A2443}"/>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EFC55F9D-1F89-7C43-F3C5-6A855F82018F}"/>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53A576E1-43A8-DA10-8404-0BA92AFBA4BF}"/>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2" name="Freeform: Shape 16">
            <a:extLst>
              <a:ext uri="{FF2B5EF4-FFF2-40B4-BE49-F238E27FC236}">
                <a16:creationId xmlns:a16="http://schemas.microsoft.com/office/drawing/2014/main" id="{4774B974-C60E-962D-A2BF-A8D91844B471}"/>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Shape 17">
            <a:extLst>
              <a:ext uri="{FF2B5EF4-FFF2-40B4-BE49-F238E27FC236}">
                <a16:creationId xmlns:a16="http://schemas.microsoft.com/office/drawing/2014/main" id="{38ED7D40-86A1-ABCA-9230-F31126FBD37D}"/>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9">
            <a:extLst>
              <a:ext uri="{FF2B5EF4-FFF2-40B4-BE49-F238E27FC236}">
                <a16:creationId xmlns:a16="http://schemas.microsoft.com/office/drawing/2014/main" id="{644CC40D-4D0B-8820-3E77-FF38C10EF70E}"/>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8">
            <a:extLst>
              <a:ext uri="{FF2B5EF4-FFF2-40B4-BE49-F238E27FC236}">
                <a16:creationId xmlns:a16="http://schemas.microsoft.com/office/drawing/2014/main" id="{F876AF74-00A8-A58C-C900-156CB37EC352}"/>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00742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B97416E4-EDCD-B6B0-871B-59B523934176}"/>
              </a:ext>
              <a:ext uri="{C183D7F6-B498-43B3-948B-1728B52AA6E4}">
                <adec:decorative xmlns:adec="http://schemas.microsoft.com/office/drawing/2017/decorative" val="1"/>
              </a:ext>
            </a:extLst>
          </p:cNvPr>
          <p:cNvSpPr/>
          <p:nvPr userDrawn="1"/>
        </p:nvSpPr>
        <p:spPr>
          <a:xfrm rot="10800000" flipH="1" flipV="1">
            <a:off x="0" y="4558433"/>
            <a:ext cx="1498042"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Shape 59">
            <a:extLst>
              <a:ext uri="{FF2B5EF4-FFF2-40B4-BE49-F238E27FC236}">
                <a16:creationId xmlns:a16="http://schemas.microsoft.com/office/drawing/2014/main" id="{E2D01E03-0AE5-38F7-B2E7-A561D2D8E803}"/>
              </a:ext>
              <a:ext uri="{C183D7F6-B498-43B3-948B-1728B52AA6E4}">
                <adec:decorative xmlns:adec="http://schemas.microsoft.com/office/drawing/2017/decorative" val="1"/>
              </a:ext>
            </a:extLst>
          </p:cNvPr>
          <p:cNvSpPr/>
          <p:nvPr userDrawn="1"/>
        </p:nvSpPr>
        <p:spPr>
          <a:xfrm flipV="1">
            <a:off x="0" y="4558438"/>
            <a:ext cx="1498042"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31" name="Rectangle 8">
            <a:extLst>
              <a:ext uri="{FF2B5EF4-FFF2-40B4-BE49-F238E27FC236}">
                <a16:creationId xmlns:a16="http://schemas.microsoft.com/office/drawing/2014/main" id="{F6DBF5FB-1D7F-AA76-089E-78475F22BF99}"/>
              </a:ext>
              <a:ext uri="{C183D7F6-B498-43B3-948B-1728B52AA6E4}">
                <adec:decorative xmlns:adec="http://schemas.microsoft.com/office/drawing/2017/decorative" val="1"/>
              </a:ext>
            </a:extLst>
          </p:cNvPr>
          <p:cNvSpPr/>
          <p:nvPr userDrawn="1"/>
        </p:nvSpPr>
        <p:spPr>
          <a:xfrm rot="10800000" flipV="1">
            <a:off x="10693958" y="4558433"/>
            <a:ext cx="1498042"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Shape 59">
            <a:extLst>
              <a:ext uri="{FF2B5EF4-FFF2-40B4-BE49-F238E27FC236}">
                <a16:creationId xmlns:a16="http://schemas.microsoft.com/office/drawing/2014/main" id="{44A1C6DB-DBF1-64FE-805A-746B1CA7C39D}"/>
              </a:ext>
              <a:ext uri="{C183D7F6-B498-43B3-948B-1728B52AA6E4}">
                <adec:decorative xmlns:adec="http://schemas.microsoft.com/office/drawing/2017/decorative" val="1"/>
              </a:ext>
            </a:extLst>
          </p:cNvPr>
          <p:cNvSpPr/>
          <p:nvPr userDrawn="1"/>
        </p:nvSpPr>
        <p:spPr>
          <a:xfrm flipH="1" flipV="1">
            <a:off x="10693958" y="4558438"/>
            <a:ext cx="1498042"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9" name="Title 1">
            <a:extLst>
              <a:ext uri="{FF2B5EF4-FFF2-40B4-BE49-F238E27FC236}">
                <a16:creationId xmlns:a16="http://schemas.microsoft.com/office/drawing/2014/main" id="{F57D558E-B648-BBEB-46E0-F39608643FFC}"/>
              </a:ext>
            </a:extLst>
          </p:cNvPr>
          <p:cNvSpPr>
            <a:spLocks noGrp="1"/>
          </p:cNvSpPr>
          <p:nvPr>
            <p:ph type="ctrTitle" hasCustomPrompt="1"/>
          </p:nvPr>
        </p:nvSpPr>
        <p:spPr>
          <a:xfrm>
            <a:off x="2025650" y="1122363"/>
            <a:ext cx="8140700" cy="2387600"/>
          </a:xfrm>
        </p:spPr>
        <p:txBody>
          <a:bodyPr anchor="b">
            <a:noAutofit/>
          </a:bodyPr>
          <a:lstStyle>
            <a:lvl1pPr algn="ctr">
              <a:defRPr sz="5400"/>
            </a:lvl1pPr>
          </a:lstStyle>
          <a:p>
            <a:r>
              <a:rPr lang="en-US"/>
              <a:t>Click to edit Master title style</a:t>
            </a:r>
            <a:endParaRPr lang="en-CN"/>
          </a:p>
        </p:txBody>
      </p:sp>
      <p:sp>
        <p:nvSpPr>
          <p:cNvPr id="10" name="Subtitle 2">
            <a:extLst>
              <a:ext uri="{FF2B5EF4-FFF2-40B4-BE49-F238E27FC236}">
                <a16:creationId xmlns:a16="http://schemas.microsoft.com/office/drawing/2014/main" id="{6764C513-A87E-FCB7-156B-282EBAF01983}"/>
              </a:ext>
            </a:extLst>
          </p:cNvPr>
          <p:cNvSpPr>
            <a:spLocks noGrp="1"/>
          </p:cNvSpPr>
          <p:nvPr>
            <p:ph type="subTitle" idx="1" hasCustomPrompt="1"/>
          </p:nvPr>
        </p:nvSpPr>
        <p:spPr>
          <a:xfrm>
            <a:off x="2025650" y="3602038"/>
            <a:ext cx="8140700" cy="881062"/>
          </a:xfrm>
        </p:spPr>
        <p:txBody>
          <a:bodyPr>
            <a:noAutofit/>
          </a:bodyPr>
          <a:lstStyle>
            <a:lvl1pPr marL="0" indent="0" algn="ctr">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7" name="Content Placeholder 8">
            <a:extLst>
              <a:ext uri="{FF2B5EF4-FFF2-40B4-BE49-F238E27FC236}">
                <a16:creationId xmlns:a16="http://schemas.microsoft.com/office/drawing/2014/main" id="{3D9CC7D7-743B-85D5-5C99-E91249AF7EA0}"/>
              </a:ext>
              <a:ext uri="{C183D7F6-B498-43B3-948B-1728B52AA6E4}">
                <adec:decorative xmlns:adec="http://schemas.microsoft.com/office/drawing/2017/decorative" val="0"/>
              </a:ext>
            </a:extLst>
          </p:cNvPr>
          <p:cNvSpPr>
            <a:spLocks noGrp="1"/>
          </p:cNvSpPr>
          <p:nvPr>
            <p:ph sz="quarter" idx="17" hasCustomPrompt="1"/>
          </p:nvPr>
        </p:nvSpPr>
        <p:spPr>
          <a:xfrm>
            <a:off x="1981200" y="5793918"/>
            <a:ext cx="1801825" cy="266701"/>
          </a:xfrm>
        </p:spPr>
        <p:txBody>
          <a:bodyPr lIns="0" tIns="0" rIns="0" bIns="0" anchor="b">
            <a:noAutofit/>
          </a:bodyPr>
          <a:lstStyle>
            <a:lvl1pPr marL="0" indent="0" algn="l">
              <a:spcBef>
                <a:spcPts val="0"/>
              </a:spcBef>
              <a:buNone/>
              <a:defRPr sz="1600" baseline="0"/>
            </a:lvl1pPr>
            <a:lvl2pPr>
              <a:defRPr sz="1600"/>
            </a:lvl2pPr>
            <a:lvl3pPr>
              <a:defRPr sz="1600"/>
            </a:lvl3pPr>
            <a:lvl4pPr>
              <a:defRPr sz="1600"/>
            </a:lvl4pPr>
            <a:lvl5pPr>
              <a:defRPr sz="1600"/>
            </a:lvl5pPr>
          </a:lstStyle>
          <a:p>
            <a:r>
              <a:rPr lang="en-US" sz="1600"/>
              <a:t>Presenter Name</a:t>
            </a:r>
          </a:p>
        </p:txBody>
      </p:sp>
      <p:sp>
        <p:nvSpPr>
          <p:cNvPr id="6" name="Date Placeholder 3">
            <a:extLst>
              <a:ext uri="{FF2B5EF4-FFF2-40B4-BE49-F238E27FC236}">
                <a16:creationId xmlns:a16="http://schemas.microsoft.com/office/drawing/2014/main" id="{0FA3A1DD-04DE-1541-1FFF-3A707AF505FE}"/>
              </a:ext>
            </a:extLst>
          </p:cNvPr>
          <p:cNvSpPr>
            <a:spLocks noGrp="1"/>
          </p:cNvSpPr>
          <p:nvPr>
            <p:ph type="dt" sz="half" idx="10"/>
          </p:nvPr>
        </p:nvSpPr>
        <p:spPr>
          <a:xfrm>
            <a:off x="657225" y="6400800"/>
            <a:ext cx="2743200" cy="266700"/>
          </a:xfrm>
        </p:spPr>
        <p:txBody>
          <a:bodyPr lIns="0" tIns="0" rIns="0" bIns="0"/>
          <a:lstStyle>
            <a:lvl1pPr>
              <a:defRPr>
                <a:solidFill>
                  <a:schemeClr val="bg1"/>
                </a:solidFill>
              </a:defRPr>
            </a:lvl1pPr>
          </a:lstStyle>
          <a:p>
            <a:r>
              <a:rPr lang="en-US" altLang="zh-CN" dirty="0"/>
              <a:t>03/12/2025</a:t>
            </a:r>
            <a:fld id="{FD138C57-8E3B-4697-92F8-0ED9B71F7E17}" type="datetime1">
              <a:rPr lang="en-US" smtClean="0"/>
              <a:pPr/>
              <a:t>7/16/2025</a:t>
            </a:fld>
            <a:endParaRPr lang="en-US"/>
          </a:p>
        </p:txBody>
      </p:sp>
      <p:sp>
        <p:nvSpPr>
          <p:cNvPr id="5" name="Footer Placeholder 4">
            <a:extLst>
              <a:ext uri="{FF2B5EF4-FFF2-40B4-BE49-F238E27FC236}">
                <a16:creationId xmlns:a16="http://schemas.microsoft.com/office/drawing/2014/main" id="{BA47C9CB-6FF6-0287-178B-6CADEEB9D603}"/>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4084A680-FB9E-E42D-DDAA-5791A07BD3F5}"/>
              </a:ext>
            </a:extLst>
          </p:cNvPr>
          <p:cNvSpPr>
            <a:spLocks noGrp="1"/>
          </p:cNvSpPr>
          <p:nvPr>
            <p:ph type="sldNum" sz="quarter" idx="12"/>
          </p:nvPr>
        </p:nvSpPr>
        <p:spPr>
          <a:xfrm>
            <a:off x="8274049" y="6400800"/>
            <a:ext cx="3241675" cy="266700"/>
          </a:xfrm>
        </p:spPr>
        <p:txBody>
          <a:bodyPr lIns="0" tIns="0" rIns="0" bIns="0"/>
          <a:lstStyle>
            <a:lvl1pPr algn="r">
              <a:defRPr>
                <a:solidFill>
                  <a:schemeClr val="bg1"/>
                </a:solidFill>
              </a:defRPr>
            </a:lvl1pPr>
          </a:lstStyle>
          <a:p>
            <a:fld id="{CC057153-B650-4DEB-B370-79DDCFDCE934}" type="slidenum">
              <a:rPr lang="en-US" smtClean="0"/>
              <a:pPr/>
              <a:t>‹#›</a:t>
            </a:fld>
            <a:endParaRPr lang="en-US"/>
          </a:p>
        </p:txBody>
      </p:sp>
      <p:sp>
        <p:nvSpPr>
          <p:cNvPr id="23" name="Rectangle 6">
            <a:extLst>
              <a:ext uri="{FF2B5EF4-FFF2-40B4-BE49-F238E27FC236}">
                <a16:creationId xmlns:a16="http://schemas.microsoft.com/office/drawing/2014/main" id="{B3A19901-5D82-7B65-7782-E6852337B2D9}"/>
              </a:ext>
              <a:ext uri="{C183D7F6-B498-43B3-948B-1728B52AA6E4}">
                <adec:decorative xmlns:adec="http://schemas.microsoft.com/office/drawing/2017/decorative" val="1"/>
              </a:ext>
            </a:extLst>
          </p:cNvPr>
          <p:cNvSpPr/>
          <p:nvPr userDrawn="1"/>
        </p:nvSpPr>
        <p:spPr>
          <a:xfrm rot="10800000" flipH="1">
            <a:off x="1" y="0"/>
            <a:ext cx="1498041"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7" name="Freeform: Shape 59">
            <a:extLst>
              <a:ext uri="{FF2B5EF4-FFF2-40B4-BE49-F238E27FC236}">
                <a16:creationId xmlns:a16="http://schemas.microsoft.com/office/drawing/2014/main" id="{8F412048-B308-2DFC-686A-6DA382617032}"/>
              </a:ext>
              <a:ext uri="{C183D7F6-B498-43B3-948B-1728B52AA6E4}">
                <adec:decorative xmlns:adec="http://schemas.microsoft.com/office/drawing/2017/decorative" val="1"/>
              </a:ext>
            </a:extLst>
          </p:cNvPr>
          <p:cNvSpPr/>
          <p:nvPr userDrawn="1"/>
        </p:nvSpPr>
        <p:spPr>
          <a:xfrm flipV="1">
            <a:off x="0" y="-1"/>
            <a:ext cx="1489338"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2" name="Rectangle 6">
            <a:extLst>
              <a:ext uri="{FF2B5EF4-FFF2-40B4-BE49-F238E27FC236}">
                <a16:creationId xmlns:a16="http://schemas.microsoft.com/office/drawing/2014/main" id="{EA419E24-8272-CD51-84D8-E7CA5E6F751E}"/>
              </a:ext>
              <a:ext uri="{C183D7F6-B498-43B3-948B-1728B52AA6E4}">
                <adec:decorative xmlns:adec="http://schemas.microsoft.com/office/drawing/2017/decorative" val="1"/>
              </a:ext>
            </a:extLst>
          </p:cNvPr>
          <p:cNvSpPr/>
          <p:nvPr userDrawn="1"/>
        </p:nvSpPr>
        <p:spPr>
          <a:xfrm rot="10800000" flipH="1">
            <a:off x="1" y="2456494"/>
            <a:ext cx="1498041"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42" name="Freeform: Shape 9">
            <a:extLst>
              <a:ext uri="{FF2B5EF4-FFF2-40B4-BE49-F238E27FC236}">
                <a16:creationId xmlns:a16="http://schemas.microsoft.com/office/drawing/2014/main" id="{FC750F5C-AF95-4BA8-1FF7-DF14E175BFCA}"/>
              </a:ext>
              <a:ext uri="{C183D7F6-B498-43B3-948B-1728B52AA6E4}">
                <adec:decorative xmlns:adec="http://schemas.microsoft.com/office/drawing/2017/decorative" val="1"/>
              </a:ext>
            </a:extLst>
          </p:cNvPr>
          <p:cNvSpPr/>
          <p:nvPr userDrawn="1"/>
        </p:nvSpPr>
        <p:spPr>
          <a:xfrm flipV="1">
            <a:off x="0" y="3812957"/>
            <a:ext cx="1498042" cy="745484"/>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0" name="Rectangle 6">
            <a:extLst>
              <a:ext uri="{FF2B5EF4-FFF2-40B4-BE49-F238E27FC236}">
                <a16:creationId xmlns:a16="http://schemas.microsoft.com/office/drawing/2014/main" id="{8EB19805-760B-FC22-27FF-2642CF681B2C}"/>
              </a:ext>
              <a:ext uri="{C183D7F6-B498-43B3-948B-1728B52AA6E4}">
                <adec:decorative xmlns:adec="http://schemas.microsoft.com/office/drawing/2017/decorative" val="1"/>
              </a:ext>
            </a:extLst>
          </p:cNvPr>
          <p:cNvSpPr/>
          <p:nvPr userDrawn="1"/>
        </p:nvSpPr>
        <p:spPr>
          <a:xfrm rot="10800000">
            <a:off x="10693958" y="0"/>
            <a:ext cx="1498041"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33" name="Freeform: Shape 59">
            <a:extLst>
              <a:ext uri="{FF2B5EF4-FFF2-40B4-BE49-F238E27FC236}">
                <a16:creationId xmlns:a16="http://schemas.microsoft.com/office/drawing/2014/main" id="{16723D4D-CE24-1BFA-381F-67A51CF49875}"/>
              </a:ext>
              <a:ext uri="{C183D7F6-B498-43B3-948B-1728B52AA6E4}">
                <adec:decorative xmlns:adec="http://schemas.microsoft.com/office/drawing/2017/decorative" val="1"/>
              </a:ext>
            </a:extLst>
          </p:cNvPr>
          <p:cNvSpPr/>
          <p:nvPr userDrawn="1"/>
        </p:nvSpPr>
        <p:spPr>
          <a:xfrm flipH="1" flipV="1">
            <a:off x="10702662" y="-1"/>
            <a:ext cx="1489338"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9" name="Rectangle 6">
            <a:extLst>
              <a:ext uri="{FF2B5EF4-FFF2-40B4-BE49-F238E27FC236}">
                <a16:creationId xmlns:a16="http://schemas.microsoft.com/office/drawing/2014/main" id="{EDD86B10-8265-2F8F-A1C8-E1C52EB80BBB}"/>
              </a:ext>
              <a:ext uri="{C183D7F6-B498-43B3-948B-1728B52AA6E4}">
                <adec:decorative xmlns:adec="http://schemas.microsoft.com/office/drawing/2017/decorative" val="1"/>
              </a:ext>
            </a:extLst>
          </p:cNvPr>
          <p:cNvSpPr/>
          <p:nvPr userDrawn="1"/>
        </p:nvSpPr>
        <p:spPr>
          <a:xfrm rot="10800000">
            <a:off x="10693958" y="2456494"/>
            <a:ext cx="1498041"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43" name="Freeform: Shape 9">
            <a:extLst>
              <a:ext uri="{FF2B5EF4-FFF2-40B4-BE49-F238E27FC236}">
                <a16:creationId xmlns:a16="http://schemas.microsoft.com/office/drawing/2014/main" id="{4EDA9D06-9457-35FD-607C-E7105181A1B3}"/>
              </a:ext>
              <a:ext uri="{C183D7F6-B498-43B3-948B-1728B52AA6E4}">
                <adec:decorative xmlns:adec="http://schemas.microsoft.com/office/drawing/2017/decorative" val="1"/>
              </a:ext>
            </a:extLst>
          </p:cNvPr>
          <p:cNvSpPr/>
          <p:nvPr userDrawn="1"/>
        </p:nvSpPr>
        <p:spPr>
          <a:xfrm flipV="1">
            <a:off x="10693957" y="3812957"/>
            <a:ext cx="1498042" cy="745484"/>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169319926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73490" y="831918"/>
            <a:ext cx="4572000" cy="1876646"/>
          </a:xfrm>
        </p:spPr>
        <p:txBody>
          <a:bodyPr anchor="b">
            <a:noAutofit/>
          </a:bodyPr>
          <a:lstStyle>
            <a:lvl1pPr>
              <a:defRPr sz="3600"/>
            </a:lvl1pPr>
          </a:lstStyle>
          <a:p>
            <a:r>
              <a:rPr lang="en-US" dirty="0"/>
              <a:t>Click to edit Master title style</a:t>
            </a:r>
          </a:p>
        </p:txBody>
      </p:sp>
      <p:sp>
        <p:nvSpPr>
          <p:cNvPr id="7" name="Content Placeholder 2">
            <a:extLst>
              <a:ext uri="{FF2B5EF4-FFF2-40B4-BE49-F238E27FC236}">
                <a16:creationId xmlns:a16="http://schemas.microsoft.com/office/drawing/2014/main" id="{736A5C8C-1C5F-8F3C-7273-ECFA26869FC1}"/>
              </a:ext>
            </a:extLst>
          </p:cNvPr>
          <p:cNvSpPr>
            <a:spLocks noGrp="1"/>
          </p:cNvSpPr>
          <p:nvPr>
            <p:ph idx="1"/>
          </p:nvPr>
        </p:nvSpPr>
        <p:spPr>
          <a:xfrm>
            <a:off x="873491" y="2899064"/>
            <a:ext cx="4572000" cy="3127017"/>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1" y="831919"/>
            <a:ext cx="5430280" cy="5194162"/>
          </a:xfrm>
        </p:spPr>
        <p:txBody>
          <a:bodyPr/>
          <a:lstStyle/>
          <a:p>
            <a:endParaRPr lang="en-US"/>
          </a:p>
        </p:txBody>
      </p:sp>
      <p:sp>
        <p:nvSpPr>
          <p:cNvPr id="12" name="Date Placeholder 3">
            <a:extLst>
              <a:ext uri="{FF2B5EF4-FFF2-40B4-BE49-F238E27FC236}">
                <a16:creationId xmlns:a16="http://schemas.microsoft.com/office/drawing/2014/main" id="{F49D7FA6-EF6B-01F5-1B41-77B0DC79D0E0}"/>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E3C0937A-F86B-C55A-CAB8-2F846105E09E}"/>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E31334FA-8FF3-5A9F-F579-96C33FF37BAA}"/>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 name="Freeform: Shape 59">
            <a:extLst>
              <a:ext uri="{FF2B5EF4-FFF2-40B4-BE49-F238E27FC236}">
                <a16:creationId xmlns:a16="http://schemas.microsoft.com/office/drawing/2014/main" id="{7A021801-1E66-C93E-CA81-2F4A5B6D06E3}"/>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4" name="Rectangle 9">
            <a:extLst>
              <a:ext uri="{FF2B5EF4-FFF2-40B4-BE49-F238E27FC236}">
                <a16:creationId xmlns:a16="http://schemas.microsoft.com/office/drawing/2014/main" id="{1DE776DA-FCE8-B4E5-0C47-C09678BFF5A5}"/>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11">
            <a:extLst>
              <a:ext uri="{FF2B5EF4-FFF2-40B4-BE49-F238E27FC236}">
                <a16:creationId xmlns:a16="http://schemas.microsoft.com/office/drawing/2014/main" id="{4850E7C7-C469-6C82-35B3-A4D50FA3824B}"/>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59">
            <a:extLst>
              <a:ext uri="{FF2B5EF4-FFF2-40B4-BE49-F238E27FC236}">
                <a16:creationId xmlns:a16="http://schemas.microsoft.com/office/drawing/2014/main" id="{BDD13537-C329-9582-A499-5B198F35CB09}"/>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369408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7946432" y="831918"/>
            <a:ext cx="3401568" cy="1527048"/>
          </a:xfrm>
        </p:spPr>
        <p:txBody>
          <a:bodyPr anchor="b">
            <a:no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4000" y="831918"/>
            <a:ext cx="6740144" cy="5194161"/>
          </a:xfrm>
        </p:spPr>
        <p:txBody>
          <a:bodyPr/>
          <a:lstStyle/>
          <a:p>
            <a:endParaRPr lang="en-US"/>
          </a:p>
        </p:txBody>
      </p:sp>
      <p:sp>
        <p:nvSpPr>
          <p:cNvPr id="5" name="Content Placeholder 2">
            <a:extLst>
              <a:ext uri="{FF2B5EF4-FFF2-40B4-BE49-F238E27FC236}">
                <a16:creationId xmlns:a16="http://schemas.microsoft.com/office/drawing/2014/main" id="{588022B9-94F3-E71A-0D00-132BBF9A0CA7}"/>
              </a:ext>
            </a:extLst>
          </p:cNvPr>
          <p:cNvSpPr>
            <a:spLocks noGrp="1"/>
          </p:cNvSpPr>
          <p:nvPr>
            <p:ph idx="1"/>
          </p:nvPr>
        </p:nvSpPr>
        <p:spPr>
          <a:xfrm>
            <a:off x="7924800" y="2595418"/>
            <a:ext cx="3423200" cy="3407759"/>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422A4C20-C591-B7BA-88A2-EE4295E42BD5}"/>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7" name="Footer Placeholder 4">
            <a:extLst>
              <a:ext uri="{FF2B5EF4-FFF2-40B4-BE49-F238E27FC236}">
                <a16:creationId xmlns:a16="http://schemas.microsoft.com/office/drawing/2014/main" id="{6390BD26-2598-EE89-F73A-1685B7397513}"/>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E2882322-2806-6BFB-ACF1-EB3E6930024F}"/>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2" name="Freeform: Shape 16">
            <a:extLst>
              <a:ext uri="{FF2B5EF4-FFF2-40B4-BE49-F238E27FC236}">
                <a16:creationId xmlns:a16="http://schemas.microsoft.com/office/drawing/2014/main" id="{A7FA8BD1-9A20-5381-CC5C-A27497B1FE1A}"/>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Shape 17">
            <a:extLst>
              <a:ext uri="{FF2B5EF4-FFF2-40B4-BE49-F238E27FC236}">
                <a16:creationId xmlns:a16="http://schemas.microsoft.com/office/drawing/2014/main" id="{FCD0DE49-3A7C-EE4C-61A3-FAF4F1B225FE}"/>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9">
            <a:extLst>
              <a:ext uri="{FF2B5EF4-FFF2-40B4-BE49-F238E27FC236}">
                <a16:creationId xmlns:a16="http://schemas.microsoft.com/office/drawing/2014/main" id="{767B11D7-CD08-FAED-9296-4800252357FE}"/>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8">
            <a:extLst>
              <a:ext uri="{FF2B5EF4-FFF2-40B4-BE49-F238E27FC236}">
                <a16:creationId xmlns:a16="http://schemas.microsoft.com/office/drawing/2014/main" id="{50CF2599-B950-2167-E974-CC7481C78A0B}"/>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566484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44000" y="831919"/>
            <a:ext cx="3401568" cy="1527048"/>
          </a:xfrm>
        </p:spPr>
        <p:txBody>
          <a:bodyPr anchor="b">
            <a:noAutofit/>
          </a:bodyPr>
          <a:lstStyle>
            <a:lvl1pPr>
              <a:defRPr sz="3400"/>
            </a:lvl1pPr>
          </a:lstStyle>
          <a:p>
            <a:r>
              <a:rPr lang="en-US"/>
              <a:t>Click to edit Master title style</a:t>
            </a:r>
          </a:p>
        </p:txBody>
      </p:sp>
      <p:sp>
        <p:nvSpPr>
          <p:cNvPr id="3" name="Content Placeholder 2">
            <a:extLst>
              <a:ext uri="{FF2B5EF4-FFF2-40B4-BE49-F238E27FC236}">
                <a16:creationId xmlns:a16="http://schemas.microsoft.com/office/drawing/2014/main" id="{BDB04DE6-EAC2-AC37-0397-9528F6C574F2}"/>
              </a:ext>
            </a:extLst>
          </p:cNvPr>
          <p:cNvSpPr>
            <a:spLocks noGrp="1"/>
          </p:cNvSpPr>
          <p:nvPr>
            <p:ph idx="1"/>
          </p:nvPr>
        </p:nvSpPr>
        <p:spPr>
          <a:xfrm>
            <a:off x="844000" y="2540000"/>
            <a:ext cx="3423200" cy="3486081"/>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1" y="831919"/>
            <a:ext cx="6586220" cy="5194162"/>
          </a:xfrm>
        </p:spPr>
        <p:txBody>
          <a:bodyPr/>
          <a:lstStyle/>
          <a:p>
            <a:endParaRPr lang="en-US"/>
          </a:p>
        </p:txBody>
      </p:sp>
      <p:sp>
        <p:nvSpPr>
          <p:cNvPr id="7" name="Date Placeholder 3">
            <a:extLst>
              <a:ext uri="{FF2B5EF4-FFF2-40B4-BE49-F238E27FC236}">
                <a16:creationId xmlns:a16="http://schemas.microsoft.com/office/drawing/2014/main" id="{BE8F2FDC-C562-B34A-6571-DC3277426389}"/>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6" name="Footer Placeholder 4">
            <a:extLst>
              <a:ext uri="{FF2B5EF4-FFF2-40B4-BE49-F238E27FC236}">
                <a16:creationId xmlns:a16="http://schemas.microsoft.com/office/drawing/2014/main" id="{F8CD5EAC-3346-2E3B-3C1B-E978B8BD44F2}"/>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D221974C-11FF-808A-131E-5B13E74A793C}"/>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28" name="Rectangle 6">
            <a:extLst>
              <a:ext uri="{FF2B5EF4-FFF2-40B4-BE49-F238E27FC236}">
                <a16:creationId xmlns:a16="http://schemas.microsoft.com/office/drawing/2014/main" id="{69F1C76D-67DE-DFCB-797B-209A9222EEBF}"/>
              </a:ext>
              <a:ext uri="{C183D7F6-B498-43B3-948B-1728B52AA6E4}">
                <adec:decorative xmlns:adec="http://schemas.microsoft.com/office/drawing/2017/decorative" val="1"/>
              </a:ext>
            </a:extLst>
          </p:cNvPr>
          <p:cNvSpPr/>
          <p:nvPr userDrawn="1"/>
        </p:nvSpPr>
        <p:spPr>
          <a:xfrm rot="5400000">
            <a:off x="3066943" y="-3066947"/>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Freeform: Shape 59">
            <a:extLst>
              <a:ext uri="{FF2B5EF4-FFF2-40B4-BE49-F238E27FC236}">
                <a16:creationId xmlns:a16="http://schemas.microsoft.com/office/drawing/2014/main" id="{2D7E2290-C841-FA30-B540-94E323C37D8F}"/>
              </a:ext>
              <a:ext uri="{C183D7F6-B498-43B3-948B-1728B52AA6E4}">
                <adec:decorative xmlns:adec="http://schemas.microsoft.com/office/drawing/2017/decorative" val="1"/>
              </a:ext>
            </a:extLst>
          </p:cNvPr>
          <p:cNvSpPr/>
          <p:nvPr userDrawn="1"/>
        </p:nvSpPr>
        <p:spPr>
          <a:xfrm rot="16200000" flipH="1" flipV="1">
            <a:off x="5673214" y="-460675"/>
            <a:ext cx="312166" cy="1231903"/>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27" name="Rectangle 6">
            <a:extLst>
              <a:ext uri="{FF2B5EF4-FFF2-40B4-BE49-F238E27FC236}">
                <a16:creationId xmlns:a16="http://schemas.microsoft.com/office/drawing/2014/main" id="{98CB2567-FE22-5916-E6EE-BF2E420C8C42}"/>
              </a:ext>
              <a:ext uri="{C183D7F6-B498-43B3-948B-1728B52AA6E4}">
                <adec:decorative xmlns:adec="http://schemas.microsoft.com/office/drawing/2017/decorative" val="1"/>
              </a:ext>
            </a:extLst>
          </p:cNvPr>
          <p:cNvSpPr/>
          <p:nvPr userDrawn="1"/>
        </p:nvSpPr>
        <p:spPr>
          <a:xfrm rot="5400000">
            <a:off x="8843383" y="-2398940"/>
            <a:ext cx="312165" cy="51084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 name="Rectangle 6">
            <a:extLst>
              <a:ext uri="{FF2B5EF4-FFF2-40B4-BE49-F238E27FC236}">
                <a16:creationId xmlns:a16="http://schemas.microsoft.com/office/drawing/2014/main" id="{061982EF-A562-8BFF-583D-EB011D56411C}"/>
              </a:ext>
              <a:ext uri="{C183D7F6-B498-43B3-948B-1728B52AA6E4}">
                <adec:decorative xmlns:adec="http://schemas.microsoft.com/office/drawing/2017/decorative" val="1"/>
              </a:ext>
            </a:extLst>
          </p:cNvPr>
          <p:cNvSpPr/>
          <p:nvPr userDrawn="1"/>
        </p:nvSpPr>
        <p:spPr>
          <a:xfrm rot="5400000">
            <a:off x="11716760" y="-163879"/>
            <a:ext cx="312165" cy="63831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683211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073454" y="831919"/>
            <a:ext cx="3273552" cy="2035696"/>
          </a:xfrm>
        </p:spPr>
        <p:txBody>
          <a:bodyPr anchor="b">
            <a:no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4000" y="831919"/>
            <a:ext cx="6937365" cy="5091685"/>
          </a:xfrm>
        </p:spPr>
        <p:txBody>
          <a:bodyPr/>
          <a:lstStyle/>
          <a:p>
            <a:endParaRPr lang="en-US"/>
          </a:p>
        </p:txBody>
      </p:sp>
      <p:sp>
        <p:nvSpPr>
          <p:cNvPr id="4" name="Content Placeholder 2">
            <a:extLst>
              <a:ext uri="{FF2B5EF4-FFF2-40B4-BE49-F238E27FC236}">
                <a16:creationId xmlns:a16="http://schemas.microsoft.com/office/drawing/2014/main" id="{A83DB3FE-F7D2-E449-4412-979DFDADDC86}"/>
              </a:ext>
            </a:extLst>
          </p:cNvPr>
          <p:cNvSpPr>
            <a:spLocks noGrp="1"/>
          </p:cNvSpPr>
          <p:nvPr>
            <p:ph idx="1"/>
          </p:nvPr>
        </p:nvSpPr>
        <p:spPr>
          <a:xfrm>
            <a:off x="8073452" y="2992582"/>
            <a:ext cx="3273553" cy="2931022"/>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6B3F9524-AF16-7B88-FD0F-5D85D35D4023}"/>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8809F231-51ED-DDB0-9D71-BF8956AA757A}"/>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3004408D-81FD-E507-7BBD-A8D6584E4240}"/>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2" name="Freeform: Shape 16">
            <a:extLst>
              <a:ext uri="{FF2B5EF4-FFF2-40B4-BE49-F238E27FC236}">
                <a16:creationId xmlns:a16="http://schemas.microsoft.com/office/drawing/2014/main" id="{697E7E97-2AF1-DCEF-1577-E6BB3BF3A416}"/>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Shape 17">
            <a:extLst>
              <a:ext uri="{FF2B5EF4-FFF2-40B4-BE49-F238E27FC236}">
                <a16:creationId xmlns:a16="http://schemas.microsoft.com/office/drawing/2014/main" id="{E9317DCD-DD5B-9395-5430-ADD837B166AE}"/>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9">
            <a:extLst>
              <a:ext uri="{FF2B5EF4-FFF2-40B4-BE49-F238E27FC236}">
                <a16:creationId xmlns:a16="http://schemas.microsoft.com/office/drawing/2014/main" id="{FD993BD8-30E5-EFEA-32A5-68475D04F0F5}"/>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8">
            <a:extLst>
              <a:ext uri="{FF2B5EF4-FFF2-40B4-BE49-F238E27FC236}">
                <a16:creationId xmlns:a16="http://schemas.microsoft.com/office/drawing/2014/main" id="{0AA84551-1089-1E65-5C17-6F400C1EADBC}"/>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243713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3999" y="831919"/>
            <a:ext cx="10504001" cy="3472067"/>
          </a:xfrm>
        </p:spPr>
        <p:txBody>
          <a:bodyPr/>
          <a:lstStyle/>
          <a:p>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43998" y="4509559"/>
            <a:ext cx="4579339" cy="1516522"/>
          </a:xfrm>
        </p:spPr>
        <p:txBody>
          <a:bodyPr anchor="t">
            <a:noAutofit/>
          </a:bodyPr>
          <a:lstStyle>
            <a:lvl1pPr>
              <a:defRPr sz="3600"/>
            </a:lvl1pPr>
          </a:lstStyle>
          <a:p>
            <a:r>
              <a:rPr lang="en-US"/>
              <a:t>Click to edit Master title style</a:t>
            </a:r>
          </a:p>
        </p:txBody>
      </p:sp>
      <p:sp>
        <p:nvSpPr>
          <p:cNvPr id="7" name="Content Placeholder 2">
            <a:extLst>
              <a:ext uri="{FF2B5EF4-FFF2-40B4-BE49-F238E27FC236}">
                <a16:creationId xmlns:a16="http://schemas.microsoft.com/office/drawing/2014/main" id="{9A29A789-F42A-CE01-5134-E27AA725CDBF}"/>
              </a:ext>
            </a:extLst>
          </p:cNvPr>
          <p:cNvSpPr>
            <a:spLocks noGrp="1"/>
          </p:cNvSpPr>
          <p:nvPr>
            <p:ph idx="1"/>
          </p:nvPr>
        </p:nvSpPr>
        <p:spPr>
          <a:xfrm>
            <a:off x="5597236" y="4509559"/>
            <a:ext cx="5750764" cy="1516522"/>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FE6EE51A-242F-6B3B-BC3A-A775A4D3ABC4}"/>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36AF2934-39B9-625F-CE2A-760A04F05C6E}"/>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EAA7CB57-5E03-8E25-767F-8320CC058A1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 name="Freeform: Shape 59">
            <a:extLst>
              <a:ext uri="{FF2B5EF4-FFF2-40B4-BE49-F238E27FC236}">
                <a16:creationId xmlns:a16="http://schemas.microsoft.com/office/drawing/2014/main" id="{EDC08D2B-BE98-2387-126D-01CA1E351311}"/>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4" name="Rectangle 9">
            <a:extLst>
              <a:ext uri="{FF2B5EF4-FFF2-40B4-BE49-F238E27FC236}">
                <a16:creationId xmlns:a16="http://schemas.microsoft.com/office/drawing/2014/main" id="{EDB9B957-9A7F-6030-9FD9-7190608C4070}"/>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11">
            <a:extLst>
              <a:ext uri="{FF2B5EF4-FFF2-40B4-BE49-F238E27FC236}">
                <a16:creationId xmlns:a16="http://schemas.microsoft.com/office/drawing/2014/main" id="{E30A39C3-B004-B36E-236D-BDD46BB5E8BC}"/>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59">
            <a:extLst>
              <a:ext uri="{FF2B5EF4-FFF2-40B4-BE49-F238E27FC236}">
                <a16:creationId xmlns:a16="http://schemas.microsoft.com/office/drawing/2014/main" id="{C16C57F0-678F-7C1D-45CA-3A0EEF6DAF98}"/>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3300740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3999" y="865938"/>
            <a:ext cx="10504001" cy="2556004"/>
          </a:xfrm>
        </p:spPr>
        <p:txBody>
          <a:bodyPr/>
          <a:lstStyle/>
          <a:p>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43999" y="3785800"/>
            <a:ext cx="2953618" cy="2240280"/>
          </a:xfrm>
        </p:spPr>
        <p:txBody>
          <a:bodyPr anchor="t">
            <a:noAutofit/>
          </a:bodyPr>
          <a:lstStyle>
            <a:lvl1pPr>
              <a:defRPr sz="3600"/>
            </a:lvl1pPr>
          </a:lstStyle>
          <a:p>
            <a:r>
              <a:rPr lang="en-US"/>
              <a:t>Click to edit Master title style</a:t>
            </a:r>
          </a:p>
        </p:txBody>
      </p:sp>
      <p:sp>
        <p:nvSpPr>
          <p:cNvPr id="4" name="Content Placeholder 2">
            <a:extLst>
              <a:ext uri="{FF2B5EF4-FFF2-40B4-BE49-F238E27FC236}">
                <a16:creationId xmlns:a16="http://schemas.microsoft.com/office/drawing/2014/main" id="{E98E2102-73F7-E059-C739-47418EA880A4}"/>
              </a:ext>
            </a:extLst>
          </p:cNvPr>
          <p:cNvSpPr>
            <a:spLocks noGrp="1"/>
          </p:cNvSpPr>
          <p:nvPr>
            <p:ph idx="1"/>
          </p:nvPr>
        </p:nvSpPr>
        <p:spPr>
          <a:xfrm>
            <a:off x="3990109" y="3785800"/>
            <a:ext cx="7357891" cy="2240281"/>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B529124B-3B19-6FC6-9F79-A760D6CA945A}"/>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C7173872-0F8A-92BB-60FA-06E41B05438D}"/>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14982C76-6FB9-F3AD-FA15-0D32F3D9E00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2" name="Freeform: Shape 16">
            <a:extLst>
              <a:ext uri="{FF2B5EF4-FFF2-40B4-BE49-F238E27FC236}">
                <a16:creationId xmlns:a16="http://schemas.microsoft.com/office/drawing/2014/main" id="{9731B2A6-3038-F565-C577-E69DD5BC673C}"/>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Shape 17">
            <a:extLst>
              <a:ext uri="{FF2B5EF4-FFF2-40B4-BE49-F238E27FC236}">
                <a16:creationId xmlns:a16="http://schemas.microsoft.com/office/drawing/2014/main" id="{A67BA275-E7E6-7053-A026-EB3872622CF1}"/>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9">
            <a:extLst>
              <a:ext uri="{FF2B5EF4-FFF2-40B4-BE49-F238E27FC236}">
                <a16:creationId xmlns:a16="http://schemas.microsoft.com/office/drawing/2014/main" id="{7F446589-4583-8647-CFA5-49008F0B92EB}"/>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8">
            <a:extLst>
              <a:ext uri="{FF2B5EF4-FFF2-40B4-BE49-F238E27FC236}">
                <a16:creationId xmlns:a16="http://schemas.microsoft.com/office/drawing/2014/main" id="{B5B742C4-F546-E27E-53EA-AC608C081B58}"/>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440830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44000" y="831918"/>
            <a:ext cx="2953618" cy="2240279"/>
          </a:xfrm>
        </p:spPr>
        <p:txBody>
          <a:bodyPr anchor="t">
            <a:noAutofit/>
          </a:bodyPr>
          <a:lstStyle>
            <a:lvl1pPr>
              <a:defRPr sz="3600"/>
            </a:lvl1pPr>
          </a:lstStyle>
          <a:p>
            <a:r>
              <a:rPr lang="en-US"/>
              <a:t>Click to edit Master title style</a:t>
            </a:r>
          </a:p>
        </p:txBody>
      </p:sp>
      <p:sp>
        <p:nvSpPr>
          <p:cNvPr id="4" name="Content Placeholder 2">
            <a:extLst>
              <a:ext uri="{FF2B5EF4-FFF2-40B4-BE49-F238E27FC236}">
                <a16:creationId xmlns:a16="http://schemas.microsoft.com/office/drawing/2014/main" id="{3F37715F-06AC-F5A6-12CE-84D44B400AD6}"/>
              </a:ext>
            </a:extLst>
          </p:cNvPr>
          <p:cNvSpPr>
            <a:spLocks noGrp="1"/>
          </p:cNvSpPr>
          <p:nvPr>
            <p:ph idx="1"/>
          </p:nvPr>
        </p:nvSpPr>
        <p:spPr>
          <a:xfrm>
            <a:off x="4054764" y="824389"/>
            <a:ext cx="7293236" cy="2247808"/>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3999" y="3310759"/>
            <a:ext cx="10504001" cy="2722852"/>
          </a:xfrm>
        </p:spPr>
        <p:txBody>
          <a:bodyPr/>
          <a:lstStyle/>
          <a:p>
            <a:endParaRPr lang="en-US"/>
          </a:p>
        </p:txBody>
      </p:sp>
      <p:sp>
        <p:nvSpPr>
          <p:cNvPr id="3" name="Date Placeholder 3">
            <a:extLst>
              <a:ext uri="{FF2B5EF4-FFF2-40B4-BE49-F238E27FC236}">
                <a16:creationId xmlns:a16="http://schemas.microsoft.com/office/drawing/2014/main" id="{1A42EE36-6D78-ED96-BA7A-0AE1F0DD3113}"/>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3E381D81-8909-BE95-6F06-C0C32493A297}"/>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F5B87E8A-0424-908A-2920-72BA97B72CF5}"/>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2" name="Freeform: Shape 16">
            <a:extLst>
              <a:ext uri="{FF2B5EF4-FFF2-40B4-BE49-F238E27FC236}">
                <a16:creationId xmlns:a16="http://schemas.microsoft.com/office/drawing/2014/main" id="{F2F4F436-2885-E919-59D1-9F4B72461162}"/>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Shape 17">
            <a:extLst>
              <a:ext uri="{FF2B5EF4-FFF2-40B4-BE49-F238E27FC236}">
                <a16:creationId xmlns:a16="http://schemas.microsoft.com/office/drawing/2014/main" id="{19B02536-A5B7-CFE8-D253-CC3FCA173861}"/>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9">
            <a:extLst>
              <a:ext uri="{FF2B5EF4-FFF2-40B4-BE49-F238E27FC236}">
                <a16:creationId xmlns:a16="http://schemas.microsoft.com/office/drawing/2014/main" id="{99ACFEDC-62BE-1738-94DB-A9A84742343A}"/>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8">
            <a:extLst>
              <a:ext uri="{FF2B5EF4-FFF2-40B4-BE49-F238E27FC236}">
                <a16:creationId xmlns:a16="http://schemas.microsoft.com/office/drawing/2014/main" id="{0C3F2215-0CD2-E69F-A2BD-8DFCDB37BB6B}"/>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524722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73963" y="858337"/>
            <a:ext cx="10504000" cy="970463"/>
          </a:xfrm>
        </p:spPr>
        <p:txBody>
          <a:bodyPr anchor="ctr">
            <a:no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73963" y="2081048"/>
            <a:ext cx="6157458" cy="3945032"/>
          </a:xfrm>
        </p:spPr>
        <p:txBody>
          <a:bodyPr/>
          <a:lstStyle/>
          <a:p>
            <a:endParaRPr lang="en-US"/>
          </a:p>
        </p:txBody>
      </p:sp>
      <p:sp>
        <p:nvSpPr>
          <p:cNvPr id="6" name="Content Placeholder 2">
            <a:extLst>
              <a:ext uri="{FF2B5EF4-FFF2-40B4-BE49-F238E27FC236}">
                <a16:creationId xmlns:a16="http://schemas.microsoft.com/office/drawing/2014/main" id="{408C7461-314A-7430-6CA4-63A01F73BA43}"/>
              </a:ext>
            </a:extLst>
          </p:cNvPr>
          <p:cNvSpPr>
            <a:spLocks noGrp="1"/>
          </p:cNvSpPr>
          <p:nvPr>
            <p:ph idx="1"/>
          </p:nvPr>
        </p:nvSpPr>
        <p:spPr>
          <a:xfrm>
            <a:off x="7269017" y="2081049"/>
            <a:ext cx="4108945" cy="3945032"/>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468C7D2F-9D75-2435-3CAF-B6029DA9EDE4}"/>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4" name="Footer Placeholder 4">
            <a:extLst>
              <a:ext uri="{FF2B5EF4-FFF2-40B4-BE49-F238E27FC236}">
                <a16:creationId xmlns:a16="http://schemas.microsoft.com/office/drawing/2014/main" id="{63794DE6-442D-DCFE-9025-59816725EBC6}"/>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8FCE053A-D84D-F068-2187-0593A6D6DDBF}"/>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2" name="Freeform: Shape 59">
            <a:extLst>
              <a:ext uri="{FF2B5EF4-FFF2-40B4-BE49-F238E27FC236}">
                <a16:creationId xmlns:a16="http://schemas.microsoft.com/office/drawing/2014/main" id="{481F23A8-0C6F-3F32-0B98-06736333DEAF}"/>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3" name="Rectangle 9">
            <a:extLst>
              <a:ext uri="{FF2B5EF4-FFF2-40B4-BE49-F238E27FC236}">
                <a16:creationId xmlns:a16="http://schemas.microsoft.com/office/drawing/2014/main" id="{BC56C0F3-A0B5-A7A6-A072-97B2A5722637}"/>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1">
            <a:extLst>
              <a:ext uri="{FF2B5EF4-FFF2-40B4-BE49-F238E27FC236}">
                <a16:creationId xmlns:a16="http://schemas.microsoft.com/office/drawing/2014/main" id="{9D199749-F152-56FE-4504-73DF7E157A10}"/>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Shape 59">
            <a:extLst>
              <a:ext uri="{FF2B5EF4-FFF2-40B4-BE49-F238E27FC236}">
                <a16:creationId xmlns:a16="http://schemas.microsoft.com/office/drawing/2014/main" id="{95BDD05D-8B5F-8B0A-B47B-E97C0D3866D7}"/>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1106498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44000" y="852884"/>
            <a:ext cx="4672584" cy="1453896"/>
          </a:xfrm>
        </p:spPr>
        <p:txBody>
          <a:bodyPr anchor="t">
            <a:no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4000" y="2459420"/>
            <a:ext cx="4672584" cy="3545695"/>
          </a:xfrm>
        </p:spPr>
        <p:txBody>
          <a:bodyPr/>
          <a:lstStyle/>
          <a:p>
            <a:endParaRPr lang="en-US"/>
          </a:p>
        </p:txBody>
      </p:sp>
      <p:sp>
        <p:nvSpPr>
          <p:cNvPr id="3" name="Content Placeholder 2">
            <a:extLst>
              <a:ext uri="{FF2B5EF4-FFF2-40B4-BE49-F238E27FC236}">
                <a16:creationId xmlns:a16="http://schemas.microsoft.com/office/drawing/2014/main" id="{A1E571DC-86DF-2230-52AD-9440B5CB4DB4}"/>
              </a:ext>
            </a:extLst>
          </p:cNvPr>
          <p:cNvSpPr>
            <a:spLocks noGrp="1"/>
          </p:cNvSpPr>
          <p:nvPr>
            <p:ph idx="1"/>
          </p:nvPr>
        </p:nvSpPr>
        <p:spPr>
          <a:xfrm>
            <a:off x="5698836" y="852883"/>
            <a:ext cx="5750764" cy="5152231"/>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162FE03-22B1-3FC9-D0A1-70C4C9B6FC1C}"/>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6" name="Footer Placeholder 4">
            <a:extLst>
              <a:ext uri="{FF2B5EF4-FFF2-40B4-BE49-F238E27FC236}">
                <a16:creationId xmlns:a16="http://schemas.microsoft.com/office/drawing/2014/main" id="{DAAD1C7F-699D-B975-BBB5-3F8AAE993BCC}"/>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3A90F4F4-332A-7489-099F-649FE29D8F6A}"/>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26" name="Rectangle 6">
            <a:extLst>
              <a:ext uri="{FF2B5EF4-FFF2-40B4-BE49-F238E27FC236}">
                <a16:creationId xmlns:a16="http://schemas.microsoft.com/office/drawing/2014/main" id="{69458B26-18DF-0F22-F73B-FBF0117ABDF3}"/>
              </a:ext>
              <a:ext uri="{C183D7F6-B498-43B3-948B-1728B52AA6E4}">
                <adec:decorative xmlns:adec="http://schemas.microsoft.com/office/drawing/2017/decorative" val="1"/>
              </a:ext>
            </a:extLst>
          </p:cNvPr>
          <p:cNvSpPr/>
          <p:nvPr userDrawn="1"/>
        </p:nvSpPr>
        <p:spPr>
          <a:xfrm rot="5400000">
            <a:off x="11716760" y="-163879"/>
            <a:ext cx="312165" cy="63831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Rectangle 6">
            <a:extLst>
              <a:ext uri="{FF2B5EF4-FFF2-40B4-BE49-F238E27FC236}">
                <a16:creationId xmlns:a16="http://schemas.microsoft.com/office/drawing/2014/main" id="{29454459-F726-2777-3904-98ED43017AD6}"/>
              </a:ext>
              <a:ext uri="{C183D7F6-B498-43B3-948B-1728B52AA6E4}">
                <adec:decorative xmlns:adec="http://schemas.microsoft.com/office/drawing/2017/decorative" val="1"/>
              </a:ext>
            </a:extLst>
          </p:cNvPr>
          <p:cNvSpPr/>
          <p:nvPr userDrawn="1"/>
        </p:nvSpPr>
        <p:spPr>
          <a:xfrm rot="5400000">
            <a:off x="8843383" y="-2398940"/>
            <a:ext cx="312165" cy="51084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 name="Rectangle 6">
            <a:extLst>
              <a:ext uri="{FF2B5EF4-FFF2-40B4-BE49-F238E27FC236}">
                <a16:creationId xmlns:a16="http://schemas.microsoft.com/office/drawing/2014/main" id="{4AFF45CF-7D31-04CD-2EDB-8FBEADAE8F29}"/>
              </a:ext>
              <a:ext uri="{C183D7F6-B498-43B3-948B-1728B52AA6E4}">
                <adec:decorative xmlns:adec="http://schemas.microsoft.com/office/drawing/2017/decorative" val="1"/>
              </a:ext>
            </a:extLst>
          </p:cNvPr>
          <p:cNvSpPr/>
          <p:nvPr userDrawn="1"/>
        </p:nvSpPr>
        <p:spPr>
          <a:xfrm rot="5400000">
            <a:off x="3066943" y="-3066947"/>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Freeform: Shape 59">
            <a:extLst>
              <a:ext uri="{FF2B5EF4-FFF2-40B4-BE49-F238E27FC236}">
                <a16:creationId xmlns:a16="http://schemas.microsoft.com/office/drawing/2014/main" id="{7EC0A88E-95E4-54C0-4C7B-90A8A6AD7DD1}"/>
              </a:ext>
              <a:ext uri="{C183D7F6-B498-43B3-948B-1728B52AA6E4}">
                <adec:decorative xmlns:adec="http://schemas.microsoft.com/office/drawing/2017/decorative" val="1"/>
              </a:ext>
            </a:extLst>
          </p:cNvPr>
          <p:cNvSpPr/>
          <p:nvPr userDrawn="1"/>
        </p:nvSpPr>
        <p:spPr>
          <a:xfrm rot="16200000" flipH="1" flipV="1">
            <a:off x="5673214" y="-460675"/>
            <a:ext cx="312166" cy="1231903"/>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1715890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44000" y="873725"/>
            <a:ext cx="3657603" cy="1453896"/>
          </a:xfrm>
        </p:spPr>
        <p:txBody>
          <a:bodyPr anchor="t">
            <a:no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43999" y="2490951"/>
            <a:ext cx="3657603" cy="3493323"/>
          </a:xfrm>
        </p:spPr>
        <p:txBody>
          <a:bodyPr/>
          <a:lstStyle/>
          <a:p>
            <a:endParaRPr lang="en-US"/>
          </a:p>
        </p:txBody>
      </p:sp>
      <p:sp>
        <p:nvSpPr>
          <p:cNvPr id="7" name="Content Placeholder 2">
            <a:extLst>
              <a:ext uri="{FF2B5EF4-FFF2-40B4-BE49-F238E27FC236}">
                <a16:creationId xmlns:a16="http://schemas.microsoft.com/office/drawing/2014/main" id="{81C9BBE1-F163-BFCA-3F62-3189A30FA7B6}"/>
              </a:ext>
            </a:extLst>
          </p:cNvPr>
          <p:cNvSpPr>
            <a:spLocks noGrp="1"/>
          </p:cNvSpPr>
          <p:nvPr>
            <p:ph idx="1"/>
          </p:nvPr>
        </p:nvSpPr>
        <p:spPr>
          <a:xfrm>
            <a:off x="4692073" y="852883"/>
            <a:ext cx="6757527" cy="5152231"/>
          </a:xfrm>
        </p:spPr>
        <p:txBody>
          <a:bodyPr>
            <a:norm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D1735F2-E2C8-9B6A-C3E1-C7B56CDE4126}"/>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C7ABF240-AB8A-B851-60A3-07C17BF9E494}"/>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27CE6569-5A00-FAA6-16A6-9CAC579A83D9}"/>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 name="Freeform: Shape 59">
            <a:extLst>
              <a:ext uri="{FF2B5EF4-FFF2-40B4-BE49-F238E27FC236}">
                <a16:creationId xmlns:a16="http://schemas.microsoft.com/office/drawing/2014/main" id="{D093A1E9-14E7-F1BD-8AD3-0926AC48C3C2}"/>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4" name="Rectangle 9">
            <a:extLst>
              <a:ext uri="{FF2B5EF4-FFF2-40B4-BE49-F238E27FC236}">
                <a16:creationId xmlns:a16="http://schemas.microsoft.com/office/drawing/2014/main" id="{1C082F9D-17F7-A6A3-6F59-395DBD0403BF}"/>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11">
            <a:extLst>
              <a:ext uri="{FF2B5EF4-FFF2-40B4-BE49-F238E27FC236}">
                <a16:creationId xmlns:a16="http://schemas.microsoft.com/office/drawing/2014/main" id="{40635C57-C6B6-95FF-FF70-8E4EC721DBDE}"/>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59">
            <a:extLst>
              <a:ext uri="{FF2B5EF4-FFF2-40B4-BE49-F238E27FC236}">
                <a16:creationId xmlns:a16="http://schemas.microsoft.com/office/drawing/2014/main" id="{64C0BF67-AD24-8BA3-7BFE-4FC4B3109DFA}"/>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224510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9885F5-BCBD-1B93-4BD0-913F4539ECF1}"/>
              </a:ext>
            </a:extLst>
          </p:cNvPr>
          <p:cNvSpPr>
            <a:spLocks noGrp="1"/>
          </p:cNvSpPr>
          <p:nvPr>
            <p:ph type="ctrTitle" hasCustomPrompt="1"/>
          </p:nvPr>
        </p:nvSpPr>
        <p:spPr>
          <a:xfrm>
            <a:off x="451973" y="3986909"/>
            <a:ext cx="11288052" cy="1331597"/>
          </a:xfrm>
        </p:spPr>
        <p:txBody>
          <a:bodyPr anchor="b">
            <a:noAutofit/>
          </a:bodyPr>
          <a:lstStyle>
            <a:lvl1pPr algn="l">
              <a:defRPr sz="5000"/>
            </a:lvl1pPr>
          </a:lstStyle>
          <a:p>
            <a:r>
              <a:rPr lang="en-US"/>
              <a:t>Click to edit Master title style</a:t>
            </a:r>
            <a:endParaRPr lang="en-CN"/>
          </a:p>
        </p:txBody>
      </p:sp>
      <p:sp>
        <p:nvSpPr>
          <p:cNvPr id="9" name="Subtitle 2">
            <a:extLst>
              <a:ext uri="{FF2B5EF4-FFF2-40B4-BE49-F238E27FC236}">
                <a16:creationId xmlns:a16="http://schemas.microsoft.com/office/drawing/2014/main" id="{B044FD8C-6C45-EC5E-5CA3-79C3C87BF83A}"/>
              </a:ext>
            </a:extLst>
          </p:cNvPr>
          <p:cNvSpPr>
            <a:spLocks noGrp="1"/>
          </p:cNvSpPr>
          <p:nvPr>
            <p:ph type="subTitle" idx="1" hasCustomPrompt="1"/>
          </p:nvPr>
        </p:nvSpPr>
        <p:spPr>
          <a:xfrm>
            <a:off x="451973" y="5416550"/>
            <a:ext cx="11288052" cy="615950"/>
          </a:xfrm>
        </p:spPr>
        <p:txBody>
          <a:bodyPr>
            <a:noAutofit/>
          </a:bodyPr>
          <a:lstStyle>
            <a:lvl1pPr marL="0" indent="0" algn="l">
              <a:lnSpc>
                <a:spcPct val="100000"/>
              </a:lnSpc>
              <a:spcBef>
                <a:spcPts val="0"/>
              </a:spcBef>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26" name="Picture Placeholder 25">
            <a:extLst>
              <a:ext uri="{FF2B5EF4-FFF2-40B4-BE49-F238E27FC236}">
                <a16:creationId xmlns:a16="http://schemas.microsoft.com/office/drawing/2014/main" id="{035CA494-5B62-D1F6-0DF6-40D867589380}"/>
              </a:ext>
            </a:extLst>
          </p:cNvPr>
          <p:cNvSpPr>
            <a:spLocks noGrp="1"/>
          </p:cNvSpPr>
          <p:nvPr>
            <p:ph type="pic" sz="quarter" idx="20"/>
          </p:nvPr>
        </p:nvSpPr>
        <p:spPr>
          <a:xfrm>
            <a:off x="4699621" y="964"/>
            <a:ext cx="5578791" cy="3888401"/>
          </a:xfrm>
          <a:noFill/>
        </p:spPr>
        <p:txBody>
          <a:bodyPr/>
          <a:lstStyle/>
          <a:p>
            <a:endParaRPr lang="zh-CN" altLang="en-US"/>
          </a:p>
        </p:txBody>
      </p:sp>
      <p:sp>
        <p:nvSpPr>
          <p:cNvPr id="5" name="Content Placeholder 8">
            <a:extLst>
              <a:ext uri="{FF2B5EF4-FFF2-40B4-BE49-F238E27FC236}">
                <a16:creationId xmlns:a16="http://schemas.microsoft.com/office/drawing/2014/main" id="{E6436228-797E-53A8-A7F9-52AD1B8E0F3F}"/>
              </a:ext>
              <a:ext uri="{C183D7F6-B498-43B3-948B-1728B52AA6E4}">
                <adec:decorative xmlns:adec="http://schemas.microsoft.com/office/drawing/2017/decorative" val="0"/>
              </a:ext>
            </a:extLst>
          </p:cNvPr>
          <p:cNvSpPr>
            <a:spLocks noGrp="1"/>
          </p:cNvSpPr>
          <p:nvPr>
            <p:ph sz="quarter" idx="17" hasCustomPrompt="1"/>
          </p:nvPr>
        </p:nvSpPr>
        <p:spPr>
          <a:xfrm>
            <a:off x="451973" y="6087722"/>
            <a:ext cx="1801825" cy="266701"/>
          </a:xfrm>
        </p:spPr>
        <p:txBody>
          <a:bodyPr lIns="0" tIns="0" rIns="0" bIns="0" anchor="b">
            <a:noAutofit/>
          </a:bodyPr>
          <a:lstStyle>
            <a:lvl1pPr marL="0" indent="0" algn="l">
              <a:spcBef>
                <a:spcPts val="0"/>
              </a:spcBef>
              <a:buNone/>
              <a:defRPr sz="1600"/>
            </a:lvl1pPr>
            <a:lvl2pPr>
              <a:defRPr sz="1600"/>
            </a:lvl2pPr>
            <a:lvl3pPr>
              <a:defRPr sz="1600"/>
            </a:lvl3pPr>
            <a:lvl4pPr>
              <a:defRPr sz="1600"/>
            </a:lvl4pPr>
            <a:lvl5pPr>
              <a:defRPr sz="1600"/>
            </a:lvl5pPr>
          </a:lstStyle>
          <a:p>
            <a:r>
              <a:rPr lang="en-US" sz="1600"/>
              <a:t>Presenter Name</a:t>
            </a:r>
          </a:p>
        </p:txBody>
      </p:sp>
      <p:sp>
        <p:nvSpPr>
          <p:cNvPr id="4" name="Date Placeholder 3">
            <a:extLst>
              <a:ext uri="{FF2B5EF4-FFF2-40B4-BE49-F238E27FC236}">
                <a16:creationId xmlns:a16="http://schemas.microsoft.com/office/drawing/2014/main" id="{A3B84172-860D-1647-047C-C3738A9C3F46}"/>
              </a:ext>
            </a:extLst>
          </p:cNvPr>
          <p:cNvSpPr>
            <a:spLocks noGrp="1"/>
          </p:cNvSpPr>
          <p:nvPr>
            <p:ph type="dt" sz="half" idx="10"/>
          </p:nvPr>
        </p:nvSpPr>
        <p:spPr>
          <a:xfrm>
            <a:off x="657225" y="6400800"/>
            <a:ext cx="2743200" cy="266700"/>
          </a:xfrm>
        </p:spPr>
        <p:txBody>
          <a:bodyPr lIns="0" tIns="0" rIns="0" bIns="0"/>
          <a:lstStyle/>
          <a:p>
            <a:r>
              <a:rPr lang="en-US" altLang="zh-CN" dirty="0"/>
              <a:t>03/12/2025</a:t>
            </a:r>
            <a:fld id="{FD138C57-8E3B-4697-92F8-0ED9B71F7E17}" type="datetime1">
              <a:rPr lang="en-US" smtClean="0"/>
              <a:t>7/16/2025</a:t>
            </a:fld>
            <a:endParaRPr lang="en-US"/>
          </a:p>
        </p:txBody>
      </p:sp>
      <p:sp>
        <p:nvSpPr>
          <p:cNvPr id="3" name="Footer Placeholder 4">
            <a:extLst>
              <a:ext uri="{FF2B5EF4-FFF2-40B4-BE49-F238E27FC236}">
                <a16:creationId xmlns:a16="http://schemas.microsoft.com/office/drawing/2014/main" id="{1F49D81A-40A1-67EF-AB98-6D6B4700160B}"/>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2" name="Slide Number Placeholder 5">
            <a:extLst>
              <a:ext uri="{FF2B5EF4-FFF2-40B4-BE49-F238E27FC236}">
                <a16:creationId xmlns:a16="http://schemas.microsoft.com/office/drawing/2014/main" id="{7D469B88-8070-4714-51D1-F43A0AFE3995}"/>
              </a:ext>
            </a:extLst>
          </p:cNvPr>
          <p:cNvSpPr>
            <a:spLocks noGrp="1"/>
          </p:cNvSpPr>
          <p:nvPr>
            <p:ph type="sldNum" sz="quarter" idx="12"/>
          </p:nvPr>
        </p:nvSpPr>
        <p:spPr>
          <a:xfrm>
            <a:off x="8274049" y="6400800"/>
            <a:ext cx="3241675" cy="266700"/>
          </a:xfrm>
        </p:spPr>
        <p:txBody>
          <a:bodyPr lIns="0" tIns="0" rIns="0" bIns="0"/>
          <a:lstStyle>
            <a:lvl1pPr algn="r">
              <a:defRPr/>
            </a:lvl1pPr>
          </a:lstStyle>
          <a:p>
            <a:fld id="{CC057153-B650-4DEB-B370-79DDCFDCE934}" type="slidenum">
              <a:rPr lang="en-US" smtClean="0"/>
              <a:pPr/>
              <a:t>‹#›</a:t>
            </a:fld>
            <a:endParaRPr lang="en-US"/>
          </a:p>
        </p:txBody>
      </p:sp>
      <p:sp>
        <p:nvSpPr>
          <p:cNvPr id="17" name="Rectangle 16">
            <a:extLst>
              <a:ext uri="{FF2B5EF4-FFF2-40B4-BE49-F238E27FC236}">
                <a16:creationId xmlns:a16="http://schemas.microsoft.com/office/drawing/2014/main" id="{2DA13429-7FDC-7187-2143-8A9EEDD8A627}"/>
              </a:ext>
              <a:ext uri="{C183D7F6-B498-43B3-948B-1728B52AA6E4}">
                <adec:decorative xmlns:adec="http://schemas.microsoft.com/office/drawing/2017/decorative" val="1"/>
              </a:ext>
            </a:extLst>
          </p:cNvPr>
          <p:cNvSpPr/>
          <p:nvPr userDrawn="1"/>
        </p:nvSpPr>
        <p:spPr>
          <a:xfrm rot="5400000" flipH="1">
            <a:off x="193548" y="-195013"/>
            <a:ext cx="1957956" cy="234798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9">
            <a:extLst>
              <a:ext uri="{FF2B5EF4-FFF2-40B4-BE49-F238E27FC236}">
                <a16:creationId xmlns:a16="http://schemas.microsoft.com/office/drawing/2014/main" id="{F34876CF-E930-1022-BFB1-831273576E54}"/>
              </a:ext>
              <a:ext uri="{C183D7F6-B498-43B3-948B-1728B52AA6E4}">
                <adec:decorative xmlns:adec="http://schemas.microsoft.com/office/drawing/2017/decorative" val="1"/>
              </a:ext>
            </a:extLst>
          </p:cNvPr>
          <p:cNvSpPr/>
          <p:nvPr userDrawn="1"/>
        </p:nvSpPr>
        <p:spPr>
          <a:xfrm>
            <a:off x="-7597" y="3"/>
            <a:ext cx="2351132" cy="1170015"/>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4" name="Rectangle 13">
            <a:extLst>
              <a:ext uri="{FF2B5EF4-FFF2-40B4-BE49-F238E27FC236}">
                <a16:creationId xmlns:a16="http://schemas.microsoft.com/office/drawing/2014/main" id="{CF763CC7-EA2E-97AB-5E20-B44890F7E685}"/>
              </a:ext>
              <a:ext uri="{C183D7F6-B498-43B3-948B-1728B52AA6E4}">
                <adec:decorative xmlns:adec="http://schemas.microsoft.com/office/drawing/2017/decorative" val="1"/>
              </a:ext>
            </a:extLst>
          </p:cNvPr>
          <p:cNvSpPr/>
          <p:nvPr userDrawn="1"/>
        </p:nvSpPr>
        <p:spPr>
          <a:xfrm rot="5400000" flipH="1">
            <a:off x="203865" y="1754093"/>
            <a:ext cx="1940257" cy="23479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id="{00CA88D6-0F39-DB96-BA62-7586959D18DB}"/>
              </a:ext>
              <a:ext uri="{C183D7F6-B498-43B3-948B-1728B52AA6E4}">
                <adec:decorative xmlns:adec="http://schemas.microsoft.com/office/drawing/2017/decorative" val="1"/>
              </a:ext>
            </a:extLst>
          </p:cNvPr>
          <p:cNvSpPr/>
          <p:nvPr userDrawn="1"/>
        </p:nvSpPr>
        <p:spPr>
          <a:xfrm rot="5400000" flipH="1">
            <a:off x="2544101" y="-198088"/>
            <a:ext cx="1954953" cy="235112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a:extLst>
              <a:ext uri="{FF2B5EF4-FFF2-40B4-BE49-F238E27FC236}">
                <a16:creationId xmlns:a16="http://schemas.microsoft.com/office/drawing/2014/main" id="{2B13202E-A252-90D1-ED83-5D7FB9C4FA61}"/>
              </a:ext>
              <a:ext uri="{C183D7F6-B498-43B3-948B-1728B52AA6E4}">
                <adec:decorative xmlns:adec="http://schemas.microsoft.com/office/drawing/2017/decorative" val="1"/>
              </a:ext>
            </a:extLst>
          </p:cNvPr>
          <p:cNvSpPr/>
          <p:nvPr userDrawn="1"/>
        </p:nvSpPr>
        <p:spPr>
          <a:xfrm rot="5400000" flipV="1">
            <a:off x="2551501" y="1746727"/>
            <a:ext cx="1940259" cy="235102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Shape 32">
            <a:extLst>
              <a:ext uri="{FF2B5EF4-FFF2-40B4-BE49-F238E27FC236}">
                <a16:creationId xmlns:a16="http://schemas.microsoft.com/office/drawing/2014/main" id="{DD2B2E8D-ECD5-FF51-A5CA-5FB0750DAAC6}"/>
              </a:ext>
              <a:ext uri="{C183D7F6-B498-43B3-948B-1728B52AA6E4}">
                <adec:decorative xmlns:adec="http://schemas.microsoft.com/office/drawing/2017/decorative" val="1"/>
              </a:ext>
            </a:extLst>
          </p:cNvPr>
          <p:cNvSpPr/>
          <p:nvPr userDrawn="1"/>
        </p:nvSpPr>
        <p:spPr>
          <a:xfrm rot="5400000" flipV="1">
            <a:off x="2554974" y="1743143"/>
            <a:ext cx="1933202" cy="2351131"/>
          </a:xfrm>
          <a:custGeom>
            <a:avLst/>
            <a:gdLst>
              <a:gd name="connsiteX0" fmla="*/ 0 w 2115288"/>
              <a:gd name="connsiteY0" fmla="*/ 2092083 h 2092083"/>
              <a:gd name="connsiteX1" fmla="*/ 0 w 2115288"/>
              <a:gd name="connsiteY1" fmla="*/ 0 h 2092083"/>
              <a:gd name="connsiteX2" fmla="*/ 2115288 w 2115288"/>
              <a:gd name="connsiteY2" fmla="*/ 0 h 2092083"/>
            </a:gdLst>
            <a:ahLst/>
            <a:cxnLst>
              <a:cxn ang="0">
                <a:pos x="connsiteX0" y="connsiteY0"/>
              </a:cxn>
              <a:cxn ang="0">
                <a:pos x="connsiteX1" y="connsiteY1"/>
              </a:cxn>
              <a:cxn ang="0">
                <a:pos x="connsiteX2" y="connsiteY2"/>
              </a:cxn>
            </a:cxnLst>
            <a:rect l="l" t="t" r="r" b="b"/>
            <a:pathLst>
              <a:path w="2115288" h="2092083">
                <a:moveTo>
                  <a:pt x="0" y="2092083"/>
                </a:moveTo>
                <a:lnTo>
                  <a:pt x="0" y="0"/>
                </a:lnTo>
                <a:lnTo>
                  <a:pt x="2115288"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lt1"/>
              </a:solidFill>
            </a:endParaRPr>
          </a:p>
        </p:txBody>
      </p:sp>
      <p:sp>
        <p:nvSpPr>
          <p:cNvPr id="25" name="Rectangle 15">
            <a:extLst>
              <a:ext uri="{FF2B5EF4-FFF2-40B4-BE49-F238E27FC236}">
                <a16:creationId xmlns:a16="http://schemas.microsoft.com/office/drawing/2014/main" id="{BE33DCB4-EBE4-F9F4-40E1-A1109F436F26}"/>
              </a:ext>
              <a:ext uri="{C183D7F6-B498-43B3-948B-1728B52AA6E4}">
                <adec:decorative xmlns:adec="http://schemas.microsoft.com/office/drawing/2017/decorative" val="1"/>
              </a:ext>
            </a:extLst>
          </p:cNvPr>
          <p:cNvSpPr/>
          <p:nvPr userDrawn="1"/>
        </p:nvSpPr>
        <p:spPr>
          <a:xfrm rot="5400000" flipH="1">
            <a:off x="10253534" y="22400"/>
            <a:ext cx="1960861" cy="191606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a:extLst>
              <a:ext uri="{FF2B5EF4-FFF2-40B4-BE49-F238E27FC236}">
                <a16:creationId xmlns:a16="http://schemas.microsoft.com/office/drawing/2014/main" id="{8C9D37B0-DB36-8B46-3EE5-848EE070FA13}"/>
              </a:ext>
              <a:ext uri="{C183D7F6-B498-43B3-948B-1728B52AA6E4}">
                <adec:decorative xmlns:adec="http://schemas.microsoft.com/office/drawing/2017/decorative" val="1"/>
              </a:ext>
            </a:extLst>
          </p:cNvPr>
          <p:cNvSpPr/>
          <p:nvPr userDrawn="1"/>
        </p:nvSpPr>
        <p:spPr>
          <a:xfrm rot="5400000" flipH="1">
            <a:off x="10265341" y="1968544"/>
            <a:ext cx="1937248" cy="191606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Shape 33">
            <a:extLst>
              <a:ext uri="{FF2B5EF4-FFF2-40B4-BE49-F238E27FC236}">
                <a16:creationId xmlns:a16="http://schemas.microsoft.com/office/drawing/2014/main" id="{C49AE85A-7CA3-CA3E-CAC1-2D64B46897D6}"/>
              </a:ext>
              <a:ext uri="{C183D7F6-B498-43B3-948B-1728B52AA6E4}">
                <adec:decorative xmlns:adec="http://schemas.microsoft.com/office/drawing/2017/decorative" val="1"/>
              </a:ext>
            </a:extLst>
          </p:cNvPr>
          <p:cNvSpPr/>
          <p:nvPr userDrawn="1"/>
        </p:nvSpPr>
        <p:spPr>
          <a:xfrm rot="16200000" flipH="1" flipV="1">
            <a:off x="10263835" y="1970054"/>
            <a:ext cx="1940259" cy="1916066"/>
          </a:xfrm>
          <a:custGeom>
            <a:avLst/>
            <a:gdLst>
              <a:gd name="connsiteX0" fmla="*/ 0 w 2115288"/>
              <a:gd name="connsiteY0" fmla="*/ 2092083 h 2092083"/>
              <a:gd name="connsiteX1" fmla="*/ 0 w 2115288"/>
              <a:gd name="connsiteY1" fmla="*/ 0 h 2092083"/>
              <a:gd name="connsiteX2" fmla="*/ 2115288 w 2115288"/>
              <a:gd name="connsiteY2" fmla="*/ 0 h 2092083"/>
            </a:gdLst>
            <a:ahLst/>
            <a:cxnLst>
              <a:cxn ang="0">
                <a:pos x="connsiteX0" y="connsiteY0"/>
              </a:cxn>
              <a:cxn ang="0">
                <a:pos x="connsiteX1" y="connsiteY1"/>
              </a:cxn>
              <a:cxn ang="0">
                <a:pos x="connsiteX2" y="connsiteY2"/>
              </a:cxn>
            </a:cxnLst>
            <a:rect l="l" t="t" r="r" b="b"/>
            <a:pathLst>
              <a:path w="2115288" h="2092083">
                <a:moveTo>
                  <a:pt x="0" y="2092083"/>
                </a:moveTo>
                <a:lnTo>
                  <a:pt x="0" y="0"/>
                </a:lnTo>
                <a:lnTo>
                  <a:pt x="2115288"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Tree>
    <p:extLst>
      <p:ext uri="{BB962C8B-B14F-4D97-AF65-F5344CB8AC3E}">
        <p14:creationId xmlns:p14="http://schemas.microsoft.com/office/powerpoint/2010/main" val="45210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831918"/>
            <a:ext cx="10521992" cy="4069265"/>
          </a:xfrm>
        </p:spPr>
        <p:txBody>
          <a:bodyPr anchor="b">
            <a:noAutofit/>
          </a:bodyPr>
          <a:lstStyle>
            <a:lvl1pPr algn="l">
              <a:defRPr sz="23200">
                <a:solidFill>
                  <a:schemeClr val="accent1">
                    <a:lumMod val="75000"/>
                  </a:schemeClr>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843999" y="5076496"/>
            <a:ext cx="7559021" cy="949583"/>
          </a:xfrm>
        </p:spPr>
        <p:txBody>
          <a:bodyPr anchor="t">
            <a:no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D0B43-8816-7247-6389-43D5551017BC}"/>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8" name="Footer Placeholder 4">
            <a:extLst>
              <a:ext uri="{FF2B5EF4-FFF2-40B4-BE49-F238E27FC236}">
                <a16:creationId xmlns:a16="http://schemas.microsoft.com/office/drawing/2014/main" id="{C27E193F-93CE-A072-84E6-1413DA174CE8}"/>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7" name="Slide Number Placeholder 5">
            <a:extLst>
              <a:ext uri="{FF2B5EF4-FFF2-40B4-BE49-F238E27FC236}">
                <a16:creationId xmlns:a16="http://schemas.microsoft.com/office/drawing/2014/main" id="{148423F9-4799-A3D7-1F4C-F18DF70A0327}"/>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1" name="Freeform: Shape 16">
            <a:extLst>
              <a:ext uri="{FF2B5EF4-FFF2-40B4-BE49-F238E27FC236}">
                <a16:creationId xmlns:a16="http://schemas.microsoft.com/office/drawing/2014/main" id="{88041669-6793-077D-9837-4A969A824BC8}"/>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Freeform: Shape 17">
            <a:extLst>
              <a:ext uri="{FF2B5EF4-FFF2-40B4-BE49-F238E27FC236}">
                <a16:creationId xmlns:a16="http://schemas.microsoft.com/office/drawing/2014/main" id="{AC3F6980-A0AE-0D20-BB5F-49A002200420}"/>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Freeform: Shape 19">
            <a:extLst>
              <a:ext uri="{FF2B5EF4-FFF2-40B4-BE49-F238E27FC236}">
                <a16:creationId xmlns:a16="http://schemas.microsoft.com/office/drawing/2014/main" id="{02937DA2-B26D-43F5-EA04-BE9925EF44CC}"/>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8">
            <a:extLst>
              <a:ext uri="{FF2B5EF4-FFF2-40B4-BE49-F238E27FC236}">
                <a16:creationId xmlns:a16="http://schemas.microsoft.com/office/drawing/2014/main" id="{EBDA1D10-E930-CB39-86A5-FA42DB4228E7}"/>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94254327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61992" y="831918"/>
            <a:ext cx="10486008" cy="3977825"/>
          </a:xfrm>
        </p:spPr>
        <p:txBody>
          <a:bodyPr anchor="b">
            <a:noAutofit/>
          </a:bodyPr>
          <a:lstStyle>
            <a:lvl1pPr algn="ctr">
              <a:defRPr sz="23200">
                <a:solidFill>
                  <a:schemeClr val="accent1">
                    <a:lumMod val="75000"/>
                  </a:schemeClr>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2377440" y="4997668"/>
            <a:ext cx="7525512" cy="1028411"/>
          </a:xfrm>
        </p:spPr>
        <p:txBody>
          <a:bodyPr anchor="t">
            <a:no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9FE8812C-E055-50E4-0169-A1950E62A97B}"/>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5" name="Footer Placeholder 4">
            <a:extLst>
              <a:ext uri="{FF2B5EF4-FFF2-40B4-BE49-F238E27FC236}">
                <a16:creationId xmlns:a16="http://schemas.microsoft.com/office/drawing/2014/main" id="{11C6A94C-87F9-4135-8D16-E44AFA1FB693}"/>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3DE2A589-D2DC-84F9-7195-EA18408EDF63}"/>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21" name="Rectangle 6">
            <a:extLst>
              <a:ext uri="{FF2B5EF4-FFF2-40B4-BE49-F238E27FC236}">
                <a16:creationId xmlns:a16="http://schemas.microsoft.com/office/drawing/2014/main" id="{93E8DDA7-6F09-A45D-D2CD-D785473EF07D}"/>
              </a:ext>
              <a:ext uri="{C183D7F6-B498-43B3-948B-1728B52AA6E4}">
                <adec:decorative xmlns:adec="http://schemas.microsoft.com/office/drawing/2017/decorative" val="1"/>
              </a:ext>
            </a:extLst>
          </p:cNvPr>
          <p:cNvSpPr/>
          <p:nvPr userDrawn="1"/>
        </p:nvSpPr>
        <p:spPr>
          <a:xfrm rot="5400000">
            <a:off x="3066943" y="-3066947"/>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 name="Freeform: Shape 59">
            <a:extLst>
              <a:ext uri="{FF2B5EF4-FFF2-40B4-BE49-F238E27FC236}">
                <a16:creationId xmlns:a16="http://schemas.microsoft.com/office/drawing/2014/main" id="{67B1242D-E100-7A0B-1A2F-727DD9934095}"/>
              </a:ext>
              <a:ext uri="{C183D7F6-B498-43B3-948B-1728B52AA6E4}">
                <adec:decorative xmlns:adec="http://schemas.microsoft.com/office/drawing/2017/decorative" val="1"/>
              </a:ext>
            </a:extLst>
          </p:cNvPr>
          <p:cNvSpPr/>
          <p:nvPr userDrawn="1"/>
        </p:nvSpPr>
        <p:spPr>
          <a:xfrm rot="5400000" flipV="1">
            <a:off x="218569" y="-219375"/>
            <a:ext cx="312166" cy="749303"/>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23" name="Rectangle 6">
            <a:extLst>
              <a:ext uri="{FF2B5EF4-FFF2-40B4-BE49-F238E27FC236}">
                <a16:creationId xmlns:a16="http://schemas.microsoft.com/office/drawing/2014/main" id="{D3D4B49A-33A3-4552-3BC7-AFEDF4F5650C}"/>
              </a:ext>
              <a:ext uri="{C183D7F6-B498-43B3-948B-1728B52AA6E4}">
                <adec:decorative xmlns:adec="http://schemas.microsoft.com/office/drawing/2017/decorative" val="1"/>
              </a:ext>
            </a:extLst>
          </p:cNvPr>
          <p:cNvSpPr/>
          <p:nvPr userDrawn="1"/>
        </p:nvSpPr>
        <p:spPr>
          <a:xfrm rot="5400000">
            <a:off x="8416414" y="-1971971"/>
            <a:ext cx="312165" cy="42544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 name="Rectangle 6">
            <a:extLst>
              <a:ext uri="{FF2B5EF4-FFF2-40B4-BE49-F238E27FC236}">
                <a16:creationId xmlns:a16="http://schemas.microsoft.com/office/drawing/2014/main" id="{539B139C-807D-C305-EDA8-691E0DFB62D2}"/>
              </a:ext>
              <a:ext uri="{C183D7F6-B498-43B3-948B-1728B52AA6E4}">
                <adec:decorative xmlns:adec="http://schemas.microsoft.com/office/drawing/2017/decorative" val="1"/>
              </a:ext>
            </a:extLst>
          </p:cNvPr>
          <p:cNvSpPr/>
          <p:nvPr userDrawn="1"/>
        </p:nvSpPr>
        <p:spPr>
          <a:xfrm rot="5400000">
            <a:off x="11290193" y="-590448"/>
            <a:ext cx="311360" cy="1492256"/>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22698782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4F8927-891C-4D7A-C2D3-6EB5EF6712FF}"/>
              </a:ext>
            </a:extLst>
          </p:cNvPr>
          <p:cNvSpPr>
            <a:spLocks noGrp="1"/>
          </p:cNvSpPr>
          <p:nvPr>
            <p:ph type="ctrTitle" hasCustomPrompt="1"/>
          </p:nvPr>
        </p:nvSpPr>
        <p:spPr>
          <a:xfrm>
            <a:off x="861992" y="831918"/>
            <a:ext cx="10486008" cy="3977825"/>
          </a:xfrm>
        </p:spPr>
        <p:txBody>
          <a:bodyPr anchor="b">
            <a:noAutofit/>
          </a:bodyPr>
          <a:lstStyle>
            <a:lvl1pPr algn="ctr">
              <a:defRPr sz="23200">
                <a:solidFill>
                  <a:schemeClr val="tx1"/>
                </a:solidFill>
              </a:defRPr>
            </a:lvl1pPr>
          </a:lstStyle>
          <a:p>
            <a:r>
              <a:rPr lang="en-US"/>
              <a:t>##%</a:t>
            </a:r>
          </a:p>
        </p:txBody>
      </p:sp>
      <p:sp>
        <p:nvSpPr>
          <p:cNvPr id="10" name="Subtitle 2">
            <a:extLst>
              <a:ext uri="{FF2B5EF4-FFF2-40B4-BE49-F238E27FC236}">
                <a16:creationId xmlns:a16="http://schemas.microsoft.com/office/drawing/2014/main" id="{0489314B-CDC1-7F7E-C4DD-AAC0E5222B03}"/>
              </a:ext>
            </a:extLst>
          </p:cNvPr>
          <p:cNvSpPr>
            <a:spLocks noGrp="1"/>
          </p:cNvSpPr>
          <p:nvPr>
            <p:ph type="subTitle" idx="1" hasCustomPrompt="1"/>
          </p:nvPr>
        </p:nvSpPr>
        <p:spPr>
          <a:xfrm>
            <a:off x="2377440" y="4997668"/>
            <a:ext cx="7525512" cy="1028411"/>
          </a:xfrm>
        </p:spPr>
        <p:txBody>
          <a:bodyPr anchor="t">
            <a:no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Date Placeholder 3">
            <a:extLst>
              <a:ext uri="{FF2B5EF4-FFF2-40B4-BE49-F238E27FC236}">
                <a16:creationId xmlns:a16="http://schemas.microsoft.com/office/drawing/2014/main" id="{5BFDC082-8545-4E14-11AF-FFBD6384E6D7}"/>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5" name="Footer Placeholder 4">
            <a:extLst>
              <a:ext uri="{FF2B5EF4-FFF2-40B4-BE49-F238E27FC236}">
                <a16:creationId xmlns:a16="http://schemas.microsoft.com/office/drawing/2014/main" id="{156FEC98-351C-9217-F32A-E626491DA11B}"/>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29528185-249C-C3DD-E678-AFBB8FFF5E87}"/>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2" name="Freeform: Shape 59">
            <a:extLst>
              <a:ext uri="{FF2B5EF4-FFF2-40B4-BE49-F238E27FC236}">
                <a16:creationId xmlns:a16="http://schemas.microsoft.com/office/drawing/2014/main" id="{699D7479-A95C-B9AB-8F14-BDAE9D99713C}"/>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3" name="Rectangle 9">
            <a:extLst>
              <a:ext uri="{FF2B5EF4-FFF2-40B4-BE49-F238E27FC236}">
                <a16:creationId xmlns:a16="http://schemas.microsoft.com/office/drawing/2014/main" id="{36AD101D-8188-88D0-9B81-9437DD5E366D}"/>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11">
            <a:extLst>
              <a:ext uri="{FF2B5EF4-FFF2-40B4-BE49-F238E27FC236}">
                <a16:creationId xmlns:a16="http://schemas.microsoft.com/office/drawing/2014/main" id="{1148622B-2A3E-B519-D517-B1227723B315}"/>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Shape 59">
            <a:extLst>
              <a:ext uri="{FF2B5EF4-FFF2-40B4-BE49-F238E27FC236}">
                <a16:creationId xmlns:a16="http://schemas.microsoft.com/office/drawing/2014/main" id="{0B9E09DF-714D-90DF-B3AD-44EABE33E366}"/>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657327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0D95FF-5457-4897-C849-71357B0BD495}"/>
              </a:ext>
            </a:extLst>
          </p:cNvPr>
          <p:cNvSpPr>
            <a:spLocks noGrp="1"/>
          </p:cNvSpPr>
          <p:nvPr>
            <p:ph type="title" hasCustomPrompt="1"/>
          </p:nvPr>
        </p:nvSpPr>
        <p:spPr>
          <a:xfrm>
            <a:off x="612648" y="-1274064"/>
            <a:ext cx="10652760" cy="1133856"/>
          </a:xfrm>
        </p:spPr>
        <p:txBody>
          <a:bodyPr>
            <a:noAutofit/>
          </a:bodyPr>
          <a:lstStyle/>
          <a:p>
            <a:r>
              <a:rPr lang="en-US"/>
              <a:t>Click to edit Master title style</a:t>
            </a:r>
          </a:p>
        </p:txBody>
      </p:sp>
      <p:sp>
        <p:nvSpPr>
          <p:cNvPr id="8" name="Content Placeholder 6">
            <a:extLst>
              <a:ext uri="{FF2B5EF4-FFF2-40B4-BE49-F238E27FC236}">
                <a16:creationId xmlns:a16="http://schemas.microsoft.com/office/drawing/2014/main" id="{7FA8F0C3-BC6D-6591-CB4A-11D861FBC72E}"/>
              </a:ext>
            </a:extLst>
          </p:cNvPr>
          <p:cNvSpPr>
            <a:spLocks noGrp="1"/>
          </p:cNvSpPr>
          <p:nvPr>
            <p:ph sz="quarter" idx="13" hasCustomPrompt="1"/>
          </p:nvPr>
        </p:nvSpPr>
        <p:spPr>
          <a:xfrm>
            <a:off x="612648" y="651932"/>
            <a:ext cx="8266176" cy="5584275"/>
          </a:xfrm>
        </p:spPr>
        <p:txBody>
          <a:bodyPr anchor="ctr">
            <a:no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B90E5DD-D445-87A5-7673-8A1F88BDDD32}"/>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4" name="Footer Placeholder 4">
            <a:extLst>
              <a:ext uri="{FF2B5EF4-FFF2-40B4-BE49-F238E27FC236}">
                <a16:creationId xmlns:a16="http://schemas.microsoft.com/office/drawing/2014/main" id="{83BBD032-D2AB-904A-8441-9141AC45A2AB}"/>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3BB3875C-AB86-8E9A-4F93-9CCBB06B8E45}"/>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0" name="Rectangle 6">
            <a:extLst>
              <a:ext uri="{FF2B5EF4-FFF2-40B4-BE49-F238E27FC236}">
                <a16:creationId xmlns:a16="http://schemas.microsoft.com/office/drawing/2014/main" id="{FB298429-8DA5-BFFD-51EB-A90E073B0C0D}"/>
              </a:ext>
              <a:ext uri="{C183D7F6-B498-43B3-948B-1728B52AA6E4}">
                <adec:decorative xmlns:adec="http://schemas.microsoft.com/office/drawing/2017/decorative" val="1"/>
              </a:ext>
            </a:extLst>
          </p:cNvPr>
          <p:cNvSpPr/>
          <p:nvPr userDrawn="1"/>
        </p:nvSpPr>
        <p:spPr>
          <a:xfrm flipH="1" flipV="1">
            <a:off x="11603197" y="-1"/>
            <a:ext cx="592750" cy="2076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Graphic 21">
            <a:extLst>
              <a:ext uri="{FF2B5EF4-FFF2-40B4-BE49-F238E27FC236}">
                <a16:creationId xmlns:a16="http://schemas.microsoft.com/office/drawing/2014/main" id="{3C3643E2-FB9D-A282-05D4-4ADCA28D3727}"/>
              </a:ext>
              <a:ext uri="{C183D7F6-B498-43B3-948B-1728B52AA6E4}">
                <adec:decorative xmlns:adec="http://schemas.microsoft.com/office/drawing/2017/decorative" val="1"/>
              </a:ext>
            </a:extLst>
          </p:cNvPr>
          <p:cNvSpPr/>
          <p:nvPr userDrawn="1"/>
        </p:nvSpPr>
        <p:spPr>
          <a:xfrm flipH="1" flipV="1">
            <a:off x="11603197" y="3590"/>
            <a:ext cx="592750" cy="2076568"/>
          </a:xfrm>
          <a:custGeom>
            <a:avLst/>
            <a:gdLst>
              <a:gd name="connsiteX0" fmla="*/ 2286 w 1660874"/>
              <a:gd name="connsiteY0" fmla="*/ 1660874 h 1660874"/>
              <a:gd name="connsiteX1" fmla="*/ 0 w 1660874"/>
              <a:gd name="connsiteY1" fmla="*/ 0 h 1660874"/>
              <a:gd name="connsiteX2" fmla="*/ 1660874 w 1660874"/>
              <a:gd name="connsiteY2" fmla="*/ 2286 h 1660874"/>
              <a:gd name="connsiteX3" fmla="*/ 1660874 w 1660874"/>
              <a:gd name="connsiteY3" fmla="*/ 10954 h 1660874"/>
              <a:gd name="connsiteX4" fmla="*/ 17812 w 1660874"/>
              <a:gd name="connsiteY4" fmla="*/ 1660874 h 1660874"/>
              <a:gd name="connsiteX5" fmla="*/ 2286 w 1660874"/>
              <a:gd name="connsiteY5" fmla="*/ 1660874 h 1660874"/>
              <a:gd name="connsiteX6" fmla="*/ 2286 w 1660874"/>
              <a:gd name="connsiteY6" fmla="*/ 1660874 h 16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874" h="1660874">
                <a:moveTo>
                  <a:pt x="2286" y="1660874"/>
                </a:moveTo>
                <a:lnTo>
                  <a:pt x="0" y="0"/>
                </a:lnTo>
                <a:lnTo>
                  <a:pt x="1660874" y="2286"/>
                </a:lnTo>
                <a:lnTo>
                  <a:pt x="1660874" y="10954"/>
                </a:lnTo>
                <a:lnTo>
                  <a:pt x="17812" y="1660874"/>
                </a:lnTo>
                <a:lnTo>
                  <a:pt x="2286" y="1660874"/>
                </a:lnTo>
                <a:lnTo>
                  <a:pt x="2286" y="1660874"/>
                </a:lnTo>
                <a:close/>
              </a:path>
            </a:pathLst>
          </a:custGeom>
          <a:solidFill>
            <a:schemeClr val="accent3"/>
          </a:solidFill>
          <a:ln w="9525" cap="flat">
            <a:noFill/>
            <a:prstDash val="solid"/>
            <a:miter/>
          </a:ln>
        </p:spPr>
        <p:txBody>
          <a:bodyPr rtlCol="0" anchor="ctr"/>
          <a:lstStyle/>
          <a:p>
            <a:endParaRPr lang="zh-CN" altLang="en-US"/>
          </a:p>
        </p:txBody>
      </p:sp>
      <p:sp>
        <p:nvSpPr>
          <p:cNvPr id="12" name="Rectangle 9">
            <a:extLst>
              <a:ext uri="{FF2B5EF4-FFF2-40B4-BE49-F238E27FC236}">
                <a16:creationId xmlns:a16="http://schemas.microsoft.com/office/drawing/2014/main" id="{71D24C1E-2499-ECF1-B8DF-E0B4343EA4B0}"/>
              </a:ext>
              <a:ext uri="{C183D7F6-B498-43B3-948B-1728B52AA6E4}">
                <adec:decorative xmlns:adec="http://schemas.microsoft.com/office/drawing/2017/decorative" val="1"/>
              </a:ext>
            </a:extLst>
          </p:cNvPr>
          <p:cNvSpPr/>
          <p:nvPr userDrawn="1"/>
        </p:nvSpPr>
        <p:spPr>
          <a:xfrm flipH="1" flipV="1">
            <a:off x="11599250" y="2076566"/>
            <a:ext cx="596697" cy="3557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8">
            <a:extLst>
              <a:ext uri="{FF2B5EF4-FFF2-40B4-BE49-F238E27FC236}">
                <a16:creationId xmlns:a16="http://schemas.microsoft.com/office/drawing/2014/main" id="{2B0AE408-95C0-A98F-93FE-469A71B6484C}"/>
              </a:ext>
              <a:ext uri="{C183D7F6-B498-43B3-948B-1728B52AA6E4}">
                <adec:decorative xmlns:adec="http://schemas.microsoft.com/office/drawing/2017/decorative" val="1"/>
              </a:ext>
            </a:extLst>
          </p:cNvPr>
          <p:cNvSpPr/>
          <p:nvPr userDrawn="1"/>
        </p:nvSpPr>
        <p:spPr>
          <a:xfrm flipH="1" flipV="1">
            <a:off x="11601222" y="5633580"/>
            <a:ext cx="594723" cy="12244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5901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FA7C22B-A89C-426A-2C61-A4248B0DBC79}"/>
              </a:ext>
            </a:extLst>
          </p:cNvPr>
          <p:cNvSpPr>
            <a:spLocks noGrp="1"/>
          </p:cNvSpPr>
          <p:nvPr>
            <p:ph type="title" hasCustomPrompt="1"/>
          </p:nvPr>
        </p:nvSpPr>
        <p:spPr>
          <a:xfrm>
            <a:off x="612648" y="-1372961"/>
            <a:ext cx="10652760" cy="1133856"/>
          </a:xfrm>
        </p:spPr>
        <p:txBody>
          <a:bodyPr>
            <a:noAutofit/>
          </a:bodyPr>
          <a:lstStyle/>
          <a:p>
            <a:r>
              <a:rPr lang="en-US"/>
              <a:t>Click to edit Master title style</a:t>
            </a:r>
          </a:p>
        </p:txBody>
      </p:sp>
      <p:sp>
        <p:nvSpPr>
          <p:cNvPr id="14" name="Content Placeholder 6">
            <a:extLst>
              <a:ext uri="{FF2B5EF4-FFF2-40B4-BE49-F238E27FC236}">
                <a16:creationId xmlns:a16="http://schemas.microsoft.com/office/drawing/2014/main" id="{72744D9B-8B76-550A-34DF-7C3E89C14E58}"/>
              </a:ext>
            </a:extLst>
          </p:cNvPr>
          <p:cNvSpPr>
            <a:spLocks noGrp="1"/>
          </p:cNvSpPr>
          <p:nvPr>
            <p:ph sz="quarter" idx="13" hasCustomPrompt="1"/>
          </p:nvPr>
        </p:nvSpPr>
        <p:spPr>
          <a:xfrm>
            <a:off x="612648" y="1968500"/>
            <a:ext cx="8266176" cy="4267708"/>
          </a:xfrm>
        </p:spPr>
        <p:txBody>
          <a:bodyPr anchor="ctr">
            <a:no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3EFFE-734C-E450-E89C-CA99223B8639}"/>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3" name="Footer Placeholder 4">
            <a:extLst>
              <a:ext uri="{FF2B5EF4-FFF2-40B4-BE49-F238E27FC236}">
                <a16:creationId xmlns:a16="http://schemas.microsoft.com/office/drawing/2014/main" id="{CB40393E-DBD1-6BA9-3978-D776FE47876B}"/>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2" name="Slide Number Placeholder 5">
            <a:extLst>
              <a:ext uri="{FF2B5EF4-FFF2-40B4-BE49-F238E27FC236}">
                <a16:creationId xmlns:a16="http://schemas.microsoft.com/office/drawing/2014/main" id="{5A968107-B15C-8E6D-FE8F-5B9CF718BB10}"/>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5" name="Rectangle 6">
            <a:extLst>
              <a:ext uri="{FF2B5EF4-FFF2-40B4-BE49-F238E27FC236}">
                <a16:creationId xmlns:a16="http://schemas.microsoft.com/office/drawing/2014/main" id="{0CC74BB1-A215-A0A5-E737-8BCC4B63BA6D}"/>
              </a:ext>
              <a:ext uri="{C183D7F6-B498-43B3-948B-1728B52AA6E4}">
                <adec:decorative xmlns:adec="http://schemas.microsoft.com/office/drawing/2017/decorative" val="1"/>
              </a:ext>
            </a:extLst>
          </p:cNvPr>
          <p:cNvSpPr/>
          <p:nvPr userDrawn="1"/>
        </p:nvSpPr>
        <p:spPr>
          <a:xfrm flipH="1" flipV="1">
            <a:off x="11603197" y="-1"/>
            <a:ext cx="592750" cy="2076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Graphic 21">
            <a:extLst>
              <a:ext uri="{FF2B5EF4-FFF2-40B4-BE49-F238E27FC236}">
                <a16:creationId xmlns:a16="http://schemas.microsoft.com/office/drawing/2014/main" id="{EBEFF781-B473-6F4A-B48E-4BDDBDA22A80}"/>
              </a:ext>
              <a:ext uri="{C183D7F6-B498-43B3-948B-1728B52AA6E4}">
                <adec:decorative xmlns:adec="http://schemas.microsoft.com/office/drawing/2017/decorative" val="1"/>
              </a:ext>
            </a:extLst>
          </p:cNvPr>
          <p:cNvSpPr/>
          <p:nvPr userDrawn="1"/>
        </p:nvSpPr>
        <p:spPr>
          <a:xfrm flipH="1" flipV="1">
            <a:off x="11603197" y="3590"/>
            <a:ext cx="592750" cy="2076568"/>
          </a:xfrm>
          <a:custGeom>
            <a:avLst/>
            <a:gdLst>
              <a:gd name="connsiteX0" fmla="*/ 2286 w 1660874"/>
              <a:gd name="connsiteY0" fmla="*/ 1660874 h 1660874"/>
              <a:gd name="connsiteX1" fmla="*/ 0 w 1660874"/>
              <a:gd name="connsiteY1" fmla="*/ 0 h 1660874"/>
              <a:gd name="connsiteX2" fmla="*/ 1660874 w 1660874"/>
              <a:gd name="connsiteY2" fmla="*/ 2286 h 1660874"/>
              <a:gd name="connsiteX3" fmla="*/ 1660874 w 1660874"/>
              <a:gd name="connsiteY3" fmla="*/ 10954 h 1660874"/>
              <a:gd name="connsiteX4" fmla="*/ 17812 w 1660874"/>
              <a:gd name="connsiteY4" fmla="*/ 1660874 h 1660874"/>
              <a:gd name="connsiteX5" fmla="*/ 2286 w 1660874"/>
              <a:gd name="connsiteY5" fmla="*/ 1660874 h 1660874"/>
              <a:gd name="connsiteX6" fmla="*/ 2286 w 1660874"/>
              <a:gd name="connsiteY6" fmla="*/ 1660874 h 16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874" h="1660874">
                <a:moveTo>
                  <a:pt x="2286" y="1660874"/>
                </a:moveTo>
                <a:lnTo>
                  <a:pt x="0" y="0"/>
                </a:lnTo>
                <a:lnTo>
                  <a:pt x="1660874" y="2286"/>
                </a:lnTo>
                <a:lnTo>
                  <a:pt x="1660874" y="10954"/>
                </a:lnTo>
                <a:lnTo>
                  <a:pt x="17812" y="1660874"/>
                </a:lnTo>
                <a:lnTo>
                  <a:pt x="2286" y="1660874"/>
                </a:lnTo>
                <a:lnTo>
                  <a:pt x="2286" y="1660874"/>
                </a:lnTo>
                <a:close/>
              </a:path>
            </a:pathLst>
          </a:custGeom>
          <a:solidFill>
            <a:schemeClr val="accent3"/>
          </a:solidFill>
          <a:ln w="9525" cap="flat">
            <a:noFill/>
            <a:prstDash val="solid"/>
            <a:miter/>
          </a:ln>
        </p:spPr>
        <p:txBody>
          <a:bodyPr rtlCol="0" anchor="ctr"/>
          <a:lstStyle/>
          <a:p>
            <a:endParaRPr lang="zh-CN" altLang="en-US"/>
          </a:p>
        </p:txBody>
      </p:sp>
      <p:sp>
        <p:nvSpPr>
          <p:cNvPr id="10" name="Rectangle 9">
            <a:extLst>
              <a:ext uri="{FF2B5EF4-FFF2-40B4-BE49-F238E27FC236}">
                <a16:creationId xmlns:a16="http://schemas.microsoft.com/office/drawing/2014/main" id="{2F9949D4-4863-4EB4-07B7-1DE490BE57BA}"/>
              </a:ext>
              <a:ext uri="{C183D7F6-B498-43B3-948B-1728B52AA6E4}">
                <adec:decorative xmlns:adec="http://schemas.microsoft.com/office/drawing/2017/decorative" val="1"/>
              </a:ext>
            </a:extLst>
          </p:cNvPr>
          <p:cNvSpPr/>
          <p:nvPr userDrawn="1"/>
        </p:nvSpPr>
        <p:spPr>
          <a:xfrm flipH="1" flipV="1">
            <a:off x="11599250" y="2076566"/>
            <a:ext cx="596697" cy="3557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8">
            <a:extLst>
              <a:ext uri="{FF2B5EF4-FFF2-40B4-BE49-F238E27FC236}">
                <a16:creationId xmlns:a16="http://schemas.microsoft.com/office/drawing/2014/main" id="{C66188E6-7A98-AC66-FEEF-2258A532A859}"/>
              </a:ext>
              <a:ext uri="{C183D7F6-B498-43B3-948B-1728B52AA6E4}">
                <adec:decorative xmlns:adec="http://schemas.microsoft.com/office/drawing/2017/decorative" val="1"/>
              </a:ext>
            </a:extLst>
          </p:cNvPr>
          <p:cNvSpPr/>
          <p:nvPr userDrawn="1"/>
        </p:nvSpPr>
        <p:spPr>
          <a:xfrm flipH="1" flipV="1">
            <a:off x="11601222" y="5633580"/>
            <a:ext cx="594723" cy="12244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67266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93AB473-5AA2-F8C2-52FE-444C26F55270}"/>
              </a:ext>
            </a:extLst>
          </p:cNvPr>
          <p:cNvSpPr>
            <a:spLocks noGrp="1"/>
          </p:cNvSpPr>
          <p:nvPr>
            <p:ph type="title" hasCustomPrompt="1"/>
          </p:nvPr>
        </p:nvSpPr>
        <p:spPr>
          <a:xfrm>
            <a:off x="612648" y="-1274064"/>
            <a:ext cx="10652760" cy="1133856"/>
          </a:xfrm>
        </p:spPr>
        <p:txBody>
          <a:bodyPr>
            <a:noAutofit/>
          </a:bodyPr>
          <a:lstStyle/>
          <a:p>
            <a:r>
              <a:rPr lang="en-US"/>
              <a:t>Click to edit Master title style</a:t>
            </a:r>
          </a:p>
        </p:txBody>
      </p:sp>
      <p:sp>
        <p:nvSpPr>
          <p:cNvPr id="11" name="Content Placeholder 6">
            <a:extLst>
              <a:ext uri="{FF2B5EF4-FFF2-40B4-BE49-F238E27FC236}">
                <a16:creationId xmlns:a16="http://schemas.microsoft.com/office/drawing/2014/main" id="{BB5C6304-7175-022B-6047-B7061B9529B8}"/>
              </a:ext>
            </a:extLst>
          </p:cNvPr>
          <p:cNvSpPr>
            <a:spLocks noGrp="1"/>
          </p:cNvSpPr>
          <p:nvPr>
            <p:ph sz="quarter" idx="13" hasCustomPrompt="1"/>
          </p:nvPr>
        </p:nvSpPr>
        <p:spPr>
          <a:xfrm>
            <a:off x="612648" y="651932"/>
            <a:ext cx="8266176" cy="5584275"/>
          </a:xfrm>
        </p:spPr>
        <p:txBody>
          <a:bodyPr anchor="ctr">
            <a:no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701E0B-6390-6AEC-5C53-5D538E158E51}"/>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3" name="Footer Placeholder 4">
            <a:extLst>
              <a:ext uri="{FF2B5EF4-FFF2-40B4-BE49-F238E27FC236}">
                <a16:creationId xmlns:a16="http://schemas.microsoft.com/office/drawing/2014/main" id="{BD45BA7E-BB20-C646-2450-F8562ED92675}"/>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2" name="Slide Number Placeholder 5">
            <a:extLst>
              <a:ext uri="{FF2B5EF4-FFF2-40B4-BE49-F238E27FC236}">
                <a16:creationId xmlns:a16="http://schemas.microsoft.com/office/drawing/2014/main" id="{1B1D2082-DF85-D231-9624-6372331F331C}"/>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5" name="Rectangle 6">
            <a:extLst>
              <a:ext uri="{FF2B5EF4-FFF2-40B4-BE49-F238E27FC236}">
                <a16:creationId xmlns:a16="http://schemas.microsoft.com/office/drawing/2014/main" id="{0D3E5FC2-5685-46E9-2717-E0629E608C8E}"/>
              </a:ext>
              <a:ext uri="{C183D7F6-B498-43B3-948B-1728B52AA6E4}">
                <adec:decorative xmlns:adec="http://schemas.microsoft.com/office/drawing/2017/decorative" val="1"/>
              </a:ext>
            </a:extLst>
          </p:cNvPr>
          <p:cNvSpPr/>
          <p:nvPr userDrawn="1"/>
        </p:nvSpPr>
        <p:spPr>
          <a:xfrm flipH="1" flipV="1">
            <a:off x="11603197" y="-1"/>
            <a:ext cx="592750" cy="2076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Graphic 21">
            <a:extLst>
              <a:ext uri="{FF2B5EF4-FFF2-40B4-BE49-F238E27FC236}">
                <a16:creationId xmlns:a16="http://schemas.microsoft.com/office/drawing/2014/main" id="{C526560E-0081-7213-2B8C-2BEC157A2174}"/>
              </a:ext>
              <a:ext uri="{C183D7F6-B498-43B3-948B-1728B52AA6E4}">
                <adec:decorative xmlns:adec="http://schemas.microsoft.com/office/drawing/2017/decorative" val="1"/>
              </a:ext>
            </a:extLst>
          </p:cNvPr>
          <p:cNvSpPr/>
          <p:nvPr userDrawn="1"/>
        </p:nvSpPr>
        <p:spPr>
          <a:xfrm flipH="1" flipV="1">
            <a:off x="11603197" y="3590"/>
            <a:ext cx="592750" cy="2076568"/>
          </a:xfrm>
          <a:custGeom>
            <a:avLst/>
            <a:gdLst>
              <a:gd name="connsiteX0" fmla="*/ 2286 w 1660874"/>
              <a:gd name="connsiteY0" fmla="*/ 1660874 h 1660874"/>
              <a:gd name="connsiteX1" fmla="*/ 0 w 1660874"/>
              <a:gd name="connsiteY1" fmla="*/ 0 h 1660874"/>
              <a:gd name="connsiteX2" fmla="*/ 1660874 w 1660874"/>
              <a:gd name="connsiteY2" fmla="*/ 2286 h 1660874"/>
              <a:gd name="connsiteX3" fmla="*/ 1660874 w 1660874"/>
              <a:gd name="connsiteY3" fmla="*/ 10954 h 1660874"/>
              <a:gd name="connsiteX4" fmla="*/ 17812 w 1660874"/>
              <a:gd name="connsiteY4" fmla="*/ 1660874 h 1660874"/>
              <a:gd name="connsiteX5" fmla="*/ 2286 w 1660874"/>
              <a:gd name="connsiteY5" fmla="*/ 1660874 h 1660874"/>
              <a:gd name="connsiteX6" fmla="*/ 2286 w 1660874"/>
              <a:gd name="connsiteY6" fmla="*/ 1660874 h 166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0874" h="1660874">
                <a:moveTo>
                  <a:pt x="2286" y="1660874"/>
                </a:moveTo>
                <a:lnTo>
                  <a:pt x="0" y="0"/>
                </a:lnTo>
                <a:lnTo>
                  <a:pt x="1660874" y="2286"/>
                </a:lnTo>
                <a:lnTo>
                  <a:pt x="1660874" y="10954"/>
                </a:lnTo>
                <a:lnTo>
                  <a:pt x="17812" y="1660874"/>
                </a:lnTo>
                <a:lnTo>
                  <a:pt x="2286" y="1660874"/>
                </a:lnTo>
                <a:lnTo>
                  <a:pt x="2286" y="1660874"/>
                </a:lnTo>
                <a:close/>
              </a:path>
            </a:pathLst>
          </a:custGeom>
          <a:solidFill>
            <a:schemeClr val="accent3"/>
          </a:solidFill>
          <a:ln w="9525" cap="flat">
            <a:noFill/>
            <a:prstDash val="solid"/>
            <a:miter/>
          </a:ln>
        </p:spPr>
        <p:txBody>
          <a:bodyPr rtlCol="0" anchor="ctr"/>
          <a:lstStyle/>
          <a:p>
            <a:endParaRPr lang="zh-CN" altLang="en-US"/>
          </a:p>
        </p:txBody>
      </p:sp>
      <p:sp>
        <p:nvSpPr>
          <p:cNvPr id="10" name="Rectangle 9">
            <a:extLst>
              <a:ext uri="{FF2B5EF4-FFF2-40B4-BE49-F238E27FC236}">
                <a16:creationId xmlns:a16="http://schemas.microsoft.com/office/drawing/2014/main" id="{739A8E9E-14B4-DCD2-5039-79CFB344221D}"/>
              </a:ext>
              <a:ext uri="{C183D7F6-B498-43B3-948B-1728B52AA6E4}">
                <adec:decorative xmlns:adec="http://schemas.microsoft.com/office/drawing/2017/decorative" val="1"/>
              </a:ext>
            </a:extLst>
          </p:cNvPr>
          <p:cNvSpPr/>
          <p:nvPr userDrawn="1"/>
        </p:nvSpPr>
        <p:spPr>
          <a:xfrm flipH="1" flipV="1">
            <a:off x="11599250" y="2076566"/>
            <a:ext cx="596697" cy="355701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8">
            <a:extLst>
              <a:ext uri="{FF2B5EF4-FFF2-40B4-BE49-F238E27FC236}">
                <a16:creationId xmlns:a16="http://schemas.microsoft.com/office/drawing/2014/main" id="{DBFDC890-4416-3434-05AF-08ECA9FC953E}"/>
              </a:ext>
              <a:ext uri="{C183D7F6-B498-43B3-948B-1728B52AA6E4}">
                <adec:decorative xmlns:adec="http://schemas.microsoft.com/office/drawing/2017/decorative" val="1"/>
              </a:ext>
            </a:extLst>
          </p:cNvPr>
          <p:cNvSpPr/>
          <p:nvPr userDrawn="1"/>
        </p:nvSpPr>
        <p:spPr>
          <a:xfrm flipH="1" flipV="1">
            <a:off x="11601222" y="5633580"/>
            <a:ext cx="594723" cy="12244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0768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Autofit/>
          </a:bodyPr>
          <a:lstStyle>
            <a:lvl1pPr algn="l">
              <a:lnSpc>
                <a:spcPct val="100000"/>
              </a:lnSpc>
              <a:defRPr sz="4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428752"/>
            <a:ext cx="9198864" cy="466344"/>
          </a:xfrm>
        </p:spPr>
        <p:txBody>
          <a:bodyPr anchor="ctr">
            <a:no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6" name="Date Placeholder 3">
            <a:extLst>
              <a:ext uri="{FF2B5EF4-FFF2-40B4-BE49-F238E27FC236}">
                <a16:creationId xmlns:a16="http://schemas.microsoft.com/office/drawing/2014/main" id="{950D50B0-843C-5B14-48D1-87F8D2001000}"/>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5" name="Footer Placeholder 4">
            <a:extLst>
              <a:ext uri="{FF2B5EF4-FFF2-40B4-BE49-F238E27FC236}">
                <a16:creationId xmlns:a16="http://schemas.microsoft.com/office/drawing/2014/main" id="{3816ADB1-ED49-7629-9149-E16F9F0A2F47}"/>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849AE49E-D511-6279-081B-4E86B48E587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28" name="Rectangle 6">
            <a:extLst>
              <a:ext uri="{FF2B5EF4-FFF2-40B4-BE49-F238E27FC236}">
                <a16:creationId xmlns:a16="http://schemas.microsoft.com/office/drawing/2014/main" id="{AD384D22-7069-5A9F-31CA-EEDEA8AAF2A8}"/>
              </a:ext>
              <a:ext uri="{C183D7F6-B498-43B3-948B-1728B52AA6E4}">
                <adec:decorative xmlns:adec="http://schemas.microsoft.com/office/drawing/2017/decorative" val="1"/>
              </a:ext>
            </a:extLst>
          </p:cNvPr>
          <p:cNvSpPr/>
          <p:nvPr userDrawn="1"/>
        </p:nvSpPr>
        <p:spPr>
          <a:xfrm rot="5400000">
            <a:off x="11716760" y="-163879"/>
            <a:ext cx="312165" cy="63831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Rectangle 6">
            <a:extLst>
              <a:ext uri="{FF2B5EF4-FFF2-40B4-BE49-F238E27FC236}">
                <a16:creationId xmlns:a16="http://schemas.microsoft.com/office/drawing/2014/main" id="{6AE04790-7C0A-5078-4BBB-C4DBA563368B}"/>
              </a:ext>
              <a:ext uri="{C183D7F6-B498-43B3-948B-1728B52AA6E4}">
                <adec:decorative xmlns:adec="http://schemas.microsoft.com/office/drawing/2017/decorative" val="1"/>
              </a:ext>
            </a:extLst>
          </p:cNvPr>
          <p:cNvSpPr/>
          <p:nvPr userDrawn="1"/>
        </p:nvSpPr>
        <p:spPr>
          <a:xfrm rot="5400000">
            <a:off x="8843383" y="-2398940"/>
            <a:ext cx="312165" cy="51084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0" name="Rectangle 6">
            <a:extLst>
              <a:ext uri="{FF2B5EF4-FFF2-40B4-BE49-F238E27FC236}">
                <a16:creationId xmlns:a16="http://schemas.microsoft.com/office/drawing/2014/main" id="{5111550E-DD6C-68D9-796D-CC69B24BB80B}"/>
              </a:ext>
              <a:ext uri="{C183D7F6-B498-43B3-948B-1728B52AA6E4}">
                <adec:decorative xmlns:adec="http://schemas.microsoft.com/office/drawing/2017/decorative" val="1"/>
              </a:ext>
            </a:extLst>
          </p:cNvPr>
          <p:cNvSpPr/>
          <p:nvPr userDrawn="1"/>
        </p:nvSpPr>
        <p:spPr>
          <a:xfrm rot="5400000">
            <a:off x="3066943" y="-3066947"/>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1" name="Freeform: Shape 59">
            <a:extLst>
              <a:ext uri="{FF2B5EF4-FFF2-40B4-BE49-F238E27FC236}">
                <a16:creationId xmlns:a16="http://schemas.microsoft.com/office/drawing/2014/main" id="{29EB5C97-94A5-1E7B-8EEE-F0194617F238}"/>
              </a:ext>
              <a:ext uri="{C183D7F6-B498-43B3-948B-1728B52AA6E4}">
                <adec:decorative xmlns:adec="http://schemas.microsoft.com/office/drawing/2017/decorative" val="1"/>
              </a:ext>
            </a:extLst>
          </p:cNvPr>
          <p:cNvSpPr/>
          <p:nvPr userDrawn="1"/>
        </p:nvSpPr>
        <p:spPr>
          <a:xfrm rot="16200000" flipH="1" flipV="1">
            <a:off x="5673214" y="-460675"/>
            <a:ext cx="312166" cy="1231903"/>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33789354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 uri="{C183D7F6-B498-43B3-948B-1728B52AA6E4}">
                <adec:decorative xmlns:adec="http://schemas.microsoft.com/office/drawing/2017/decorative" val="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Autofit/>
          </a:bodyPr>
          <a:lstStyle>
            <a:lvl1pPr algn="l">
              <a:lnSpc>
                <a:spcPct val="100000"/>
              </a:lnSpc>
              <a:defRPr sz="4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499616" y="5349240"/>
            <a:ext cx="9198864" cy="466344"/>
          </a:xfrm>
        </p:spPr>
        <p:txBody>
          <a:bodyPr anchor="ctr">
            <a:no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12" name="Date Placeholder 3">
            <a:extLst>
              <a:ext uri="{FF2B5EF4-FFF2-40B4-BE49-F238E27FC236}">
                <a16:creationId xmlns:a16="http://schemas.microsoft.com/office/drawing/2014/main" id="{10EAFB48-77A7-BA54-C30E-13615B2CFC34}"/>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5" name="Footer Placeholder 4">
            <a:extLst>
              <a:ext uri="{FF2B5EF4-FFF2-40B4-BE49-F238E27FC236}">
                <a16:creationId xmlns:a16="http://schemas.microsoft.com/office/drawing/2014/main" id="{A82CA297-04CE-E894-0801-F7FA853E164C}"/>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1802B948-797F-2EDF-6B6F-80E26357F7B5}"/>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8" name="Freeform: Shape 59">
            <a:extLst>
              <a:ext uri="{FF2B5EF4-FFF2-40B4-BE49-F238E27FC236}">
                <a16:creationId xmlns:a16="http://schemas.microsoft.com/office/drawing/2014/main" id="{37AA86A7-00D3-E74F-78A0-15D0D5E6779C}"/>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9" name="Rectangle 9">
            <a:extLst>
              <a:ext uri="{FF2B5EF4-FFF2-40B4-BE49-F238E27FC236}">
                <a16:creationId xmlns:a16="http://schemas.microsoft.com/office/drawing/2014/main" id="{E6BF3A7D-5E07-57E7-65BD-0684EBF6BC67}"/>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11">
            <a:extLst>
              <a:ext uri="{FF2B5EF4-FFF2-40B4-BE49-F238E27FC236}">
                <a16:creationId xmlns:a16="http://schemas.microsoft.com/office/drawing/2014/main" id="{8DC52BC5-949D-F72A-1862-B4C2DF8ADF14}"/>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Shape 59">
            <a:extLst>
              <a:ext uri="{FF2B5EF4-FFF2-40B4-BE49-F238E27FC236}">
                <a16:creationId xmlns:a16="http://schemas.microsoft.com/office/drawing/2014/main" id="{64EF6841-D3F8-5018-9386-312A1A88CA45}"/>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20582222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DEA9FFE-FE2C-A2CF-6A54-6A11FD0459B4}"/>
              </a:ext>
              <a:ext uri="{C183D7F6-B498-43B3-948B-1728B52AA6E4}">
                <adec:decorative xmlns:adec="http://schemas.microsoft.com/office/drawing/2017/decorative" val="1"/>
              </a:ext>
            </a:extLst>
          </p:cNvPr>
          <p:cNvSpPr/>
          <p:nvPr userDrawn="1"/>
        </p:nvSpPr>
        <p:spPr>
          <a:xfrm rot="10800000" flipV="1">
            <a:off x="10693958" y="4558433"/>
            <a:ext cx="1498042"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Shape 59">
            <a:extLst>
              <a:ext uri="{FF2B5EF4-FFF2-40B4-BE49-F238E27FC236}">
                <a16:creationId xmlns:a16="http://schemas.microsoft.com/office/drawing/2014/main" id="{7F3191B1-5F85-BFE9-41AB-CC31EB42A1C9}"/>
              </a:ext>
              <a:ext uri="{C183D7F6-B498-43B3-948B-1728B52AA6E4}">
                <adec:decorative xmlns:adec="http://schemas.microsoft.com/office/drawing/2017/decorative" val="1"/>
              </a:ext>
            </a:extLst>
          </p:cNvPr>
          <p:cNvSpPr/>
          <p:nvPr userDrawn="1"/>
        </p:nvSpPr>
        <p:spPr>
          <a:xfrm flipH="1" flipV="1">
            <a:off x="10693958" y="4558438"/>
            <a:ext cx="1498042"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44000" y="1234440"/>
            <a:ext cx="8961120" cy="3169920"/>
          </a:xfrm>
        </p:spPr>
        <p:txBody>
          <a:bodyPr anchor="ctr">
            <a:noAutofit/>
          </a:bodyPr>
          <a:lstStyle>
            <a:lvl1pPr algn="l">
              <a:lnSpc>
                <a:spcPct val="100000"/>
              </a:lnSpc>
              <a:defRPr sz="44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841793" y="5540026"/>
            <a:ext cx="8961120" cy="466344"/>
          </a:xfrm>
        </p:spPr>
        <p:txBody>
          <a:bodyPr anchor="ctr">
            <a:no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6" name="Date Placeholder 3">
            <a:extLst>
              <a:ext uri="{FF2B5EF4-FFF2-40B4-BE49-F238E27FC236}">
                <a16:creationId xmlns:a16="http://schemas.microsoft.com/office/drawing/2014/main" id="{751857FF-9996-86DA-9589-6D9F2E718383}"/>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5" name="Footer Placeholder 4">
            <a:extLst>
              <a:ext uri="{FF2B5EF4-FFF2-40B4-BE49-F238E27FC236}">
                <a16:creationId xmlns:a16="http://schemas.microsoft.com/office/drawing/2014/main" id="{7706B0CE-1E90-D91B-206A-1AAEF0D8BA6F}"/>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5A564268-0963-3A71-EC86-705E6E65454A}"/>
              </a:ext>
            </a:extLst>
          </p:cNvPr>
          <p:cNvSpPr>
            <a:spLocks noGrp="1"/>
          </p:cNvSpPr>
          <p:nvPr>
            <p:ph type="sldNum" sz="quarter" idx="12"/>
          </p:nvPr>
        </p:nvSpPr>
        <p:spPr>
          <a:xfrm>
            <a:off x="8274049" y="6400800"/>
            <a:ext cx="3241675" cy="266700"/>
          </a:xfrm>
        </p:spPr>
        <p:txBody>
          <a:bodyPr/>
          <a:lstStyle>
            <a:lvl1pPr algn="r">
              <a:defRPr>
                <a:solidFill>
                  <a:schemeClr val="bg1"/>
                </a:solidFill>
              </a:defRPr>
            </a:lvl1pPr>
          </a:lstStyle>
          <a:p>
            <a:fld id="{CC057153-B650-4DEB-B370-79DDCFDCE934}" type="slidenum">
              <a:rPr lang="en-US" smtClean="0"/>
              <a:pPr/>
              <a:t>‹#›</a:t>
            </a:fld>
            <a:endParaRPr lang="en-US"/>
          </a:p>
        </p:txBody>
      </p:sp>
      <p:sp>
        <p:nvSpPr>
          <p:cNvPr id="7" name="Rectangle 6">
            <a:extLst>
              <a:ext uri="{FF2B5EF4-FFF2-40B4-BE49-F238E27FC236}">
                <a16:creationId xmlns:a16="http://schemas.microsoft.com/office/drawing/2014/main" id="{9B0AFCBF-0E31-230A-60F4-103AA780AE38}"/>
              </a:ext>
              <a:ext uri="{C183D7F6-B498-43B3-948B-1728B52AA6E4}">
                <adec:decorative xmlns:adec="http://schemas.microsoft.com/office/drawing/2017/decorative" val="1"/>
              </a:ext>
            </a:extLst>
          </p:cNvPr>
          <p:cNvSpPr/>
          <p:nvPr userDrawn="1"/>
        </p:nvSpPr>
        <p:spPr>
          <a:xfrm rot="10800000">
            <a:off x="10693958" y="0"/>
            <a:ext cx="1498041"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8" name="Freeform: Shape 59">
            <a:extLst>
              <a:ext uri="{FF2B5EF4-FFF2-40B4-BE49-F238E27FC236}">
                <a16:creationId xmlns:a16="http://schemas.microsoft.com/office/drawing/2014/main" id="{15B40AB6-F47D-71EB-5487-2535D533CE7D}"/>
              </a:ext>
              <a:ext uri="{C183D7F6-B498-43B3-948B-1728B52AA6E4}">
                <adec:decorative xmlns:adec="http://schemas.microsoft.com/office/drawing/2017/decorative" val="1"/>
              </a:ext>
            </a:extLst>
          </p:cNvPr>
          <p:cNvSpPr/>
          <p:nvPr userDrawn="1"/>
        </p:nvSpPr>
        <p:spPr>
          <a:xfrm flipH="1" flipV="1">
            <a:off x="10702662" y="-1"/>
            <a:ext cx="1489338"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9" name="Rectangle 6">
            <a:extLst>
              <a:ext uri="{FF2B5EF4-FFF2-40B4-BE49-F238E27FC236}">
                <a16:creationId xmlns:a16="http://schemas.microsoft.com/office/drawing/2014/main" id="{20880F52-3352-D5BD-BC6D-2567B22B1D89}"/>
              </a:ext>
              <a:ext uri="{C183D7F6-B498-43B3-948B-1728B52AA6E4}">
                <adec:decorative xmlns:adec="http://schemas.microsoft.com/office/drawing/2017/decorative" val="1"/>
              </a:ext>
            </a:extLst>
          </p:cNvPr>
          <p:cNvSpPr/>
          <p:nvPr userDrawn="1"/>
        </p:nvSpPr>
        <p:spPr>
          <a:xfrm rot="10800000">
            <a:off x="10693958" y="2456494"/>
            <a:ext cx="1498041"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0" name="Freeform: Shape 9">
            <a:extLst>
              <a:ext uri="{FF2B5EF4-FFF2-40B4-BE49-F238E27FC236}">
                <a16:creationId xmlns:a16="http://schemas.microsoft.com/office/drawing/2014/main" id="{6693C49F-06BF-DE6C-456D-E415925B37CE}"/>
              </a:ext>
              <a:ext uri="{C183D7F6-B498-43B3-948B-1728B52AA6E4}">
                <adec:decorative xmlns:adec="http://schemas.microsoft.com/office/drawing/2017/decorative" val="1"/>
              </a:ext>
            </a:extLst>
          </p:cNvPr>
          <p:cNvSpPr/>
          <p:nvPr userDrawn="1"/>
        </p:nvSpPr>
        <p:spPr>
          <a:xfrm flipV="1">
            <a:off x="10693958" y="3813296"/>
            <a:ext cx="1497360" cy="745145"/>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38886299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838200" y="831919"/>
            <a:ext cx="10515600" cy="1132258"/>
          </a:xfrm>
        </p:spPr>
        <p:txBody>
          <a:bodyPr>
            <a:noAutofit/>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hasCustomPrompt="1"/>
          </p:nvPr>
        </p:nvSpPr>
        <p:spPr>
          <a:xfrm>
            <a:off x="838200" y="2147455"/>
            <a:ext cx="5181600" cy="3878625"/>
          </a:xfrm>
        </p:spPr>
        <p:txBody>
          <a:bodyP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hasCustomPrompt="1"/>
          </p:nvPr>
        </p:nvSpPr>
        <p:spPr>
          <a:xfrm>
            <a:off x="6172200" y="2147455"/>
            <a:ext cx="5181600" cy="3878625"/>
          </a:xfrm>
        </p:spPr>
        <p:txBody>
          <a:bodyP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3">
            <a:extLst>
              <a:ext uri="{FF2B5EF4-FFF2-40B4-BE49-F238E27FC236}">
                <a16:creationId xmlns:a16="http://schemas.microsoft.com/office/drawing/2014/main" id="{3951C9BE-1BC0-DA0E-97D3-AEEBAEC8912E}"/>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23" name="Footer Placeholder 4">
            <a:extLst>
              <a:ext uri="{FF2B5EF4-FFF2-40B4-BE49-F238E27FC236}">
                <a16:creationId xmlns:a16="http://schemas.microsoft.com/office/drawing/2014/main" id="{2A408A81-CDF6-5FC4-EB66-DF74E6CD6568}"/>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22" name="Slide Number Placeholder 5">
            <a:extLst>
              <a:ext uri="{FF2B5EF4-FFF2-40B4-BE49-F238E27FC236}">
                <a16:creationId xmlns:a16="http://schemas.microsoft.com/office/drawing/2014/main" id="{84B2F785-3677-7806-7A3C-AB27487BBBAF}"/>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1" name="Rectangle 6">
            <a:extLst>
              <a:ext uri="{FF2B5EF4-FFF2-40B4-BE49-F238E27FC236}">
                <a16:creationId xmlns:a16="http://schemas.microsoft.com/office/drawing/2014/main" id="{0792B4B1-A255-634B-7113-0BE8BAE88A9D}"/>
              </a:ext>
              <a:ext uri="{C183D7F6-B498-43B3-948B-1728B52AA6E4}">
                <adec:decorative xmlns:adec="http://schemas.microsoft.com/office/drawing/2017/decorative" val="1"/>
              </a:ext>
            </a:extLst>
          </p:cNvPr>
          <p:cNvSpPr/>
          <p:nvPr userDrawn="1"/>
        </p:nvSpPr>
        <p:spPr>
          <a:xfrm rot="5400000">
            <a:off x="11716760" y="-163879"/>
            <a:ext cx="312165" cy="63831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2" name="Rectangle 6">
            <a:extLst>
              <a:ext uri="{FF2B5EF4-FFF2-40B4-BE49-F238E27FC236}">
                <a16:creationId xmlns:a16="http://schemas.microsoft.com/office/drawing/2014/main" id="{3E17EB6F-9BB3-4A94-402E-FAD02B2C5926}"/>
              </a:ext>
              <a:ext uri="{C183D7F6-B498-43B3-948B-1728B52AA6E4}">
                <adec:decorative xmlns:adec="http://schemas.microsoft.com/office/drawing/2017/decorative" val="1"/>
              </a:ext>
            </a:extLst>
          </p:cNvPr>
          <p:cNvSpPr/>
          <p:nvPr userDrawn="1"/>
        </p:nvSpPr>
        <p:spPr>
          <a:xfrm rot="5400000">
            <a:off x="8843383" y="-2398940"/>
            <a:ext cx="312165" cy="510843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3" name="Rectangle 6">
            <a:extLst>
              <a:ext uri="{FF2B5EF4-FFF2-40B4-BE49-F238E27FC236}">
                <a16:creationId xmlns:a16="http://schemas.microsoft.com/office/drawing/2014/main" id="{B5C09CFD-5DB4-D507-3AC9-437BB1B64D34}"/>
              </a:ext>
              <a:ext uri="{C183D7F6-B498-43B3-948B-1728B52AA6E4}">
                <adec:decorative xmlns:adec="http://schemas.microsoft.com/office/drawing/2017/decorative" val="1"/>
              </a:ext>
            </a:extLst>
          </p:cNvPr>
          <p:cNvSpPr/>
          <p:nvPr userDrawn="1"/>
        </p:nvSpPr>
        <p:spPr>
          <a:xfrm rot="5400000">
            <a:off x="3066943" y="-3066947"/>
            <a:ext cx="311361" cy="64452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4" name="Freeform: Shape 59">
            <a:extLst>
              <a:ext uri="{FF2B5EF4-FFF2-40B4-BE49-F238E27FC236}">
                <a16:creationId xmlns:a16="http://schemas.microsoft.com/office/drawing/2014/main" id="{3D77659E-88C7-E969-8E1D-2B9E7B0953B6}"/>
              </a:ext>
              <a:ext uri="{C183D7F6-B498-43B3-948B-1728B52AA6E4}">
                <adec:decorative xmlns:adec="http://schemas.microsoft.com/office/drawing/2017/decorative" val="1"/>
              </a:ext>
            </a:extLst>
          </p:cNvPr>
          <p:cNvSpPr/>
          <p:nvPr userDrawn="1"/>
        </p:nvSpPr>
        <p:spPr>
          <a:xfrm rot="16200000" flipH="1" flipV="1">
            <a:off x="5673214" y="-460675"/>
            <a:ext cx="312166" cy="1231903"/>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85479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hoto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45E22-547F-B6E1-5F51-CFECC13B28B9}"/>
              </a:ext>
              <a:ext uri="{C183D7F6-B498-43B3-948B-1728B52AA6E4}">
                <adec:decorative xmlns:adec="http://schemas.microsoft.com/office/drawing/2017/decorative" val="1"/>
              </a:ext>
            </a:extLst>
          </p:cNvPr>
          <p:cNvSpPr/>
          <p:nvPr userDrawn="1"/>
        </p:nvSpPr>
        <p:spPr>
          <a:xfrm flipH="1">
            <a:off x="-7621" y="6245509"/>
            <a:ext cx="5134119" cy="6124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14" name="Title 1">
            <a:extLst>
              <a:ext uri="{FF2B5EF4-FFF2-40B4-BE49-F238E27FC236}">
                <a16:creationId xmlns:a16="http://schemas.microsoft.com/office/drawing/2014/main" id="{AD43FFF1-DDFA-80AA-76D1-22BD8FF1A071}"/>
              </a:ext>
            </a:extLst>
          </p:cNvPr>
          <p:cNvSpPr>
            <a:spLocks noGrp="1"/>
          </p:cNvSpPr>
          <p:nvPr>
            <p:ph type="ctrTitle" hasCustomPrompt="1"/>
          </p:nvPr>
        </p:nvSpPr>
        <p:spPr>
          <a:xfrm>
            <a:off x="5432261" y="482261"/>
            <a:ext cx="5828395" cy="3987800"/>
          </a:xfrm>
        </p:spPr>
        <p:txBody>
          <a:bodyPr lIns="0" tIns="0" rIns="0" bIns="0" anchor="b">
            <a:noAutofit/>
          </a:bodyPr>
          <a:lstStyle>
            <a:lvl1pPr algn="r">
              <a:defRPr sz="5400"/>
            </a:lvl1pPr>
          </a:lstStyle>
          <a:p>
            <a:r>
              <a:rPr lang="en-US"/>
              <a:t>Click to edit Master title style</a:t>
            </a:r>
            <a:endParaRPr lang="en-CN"/>
          </a:p>
        </p:txBody>
      </p:sp>
      <p:sp>
        <p:nvSpPr>
          <p:cNvPr id="16" name="Subtitle 2">
            <a:extLst>
              <a:ext uri="{FF2B5EF4-FFF2-40B4-BE49-F238E27FC236}">
                <a16:creationId xmlns:a16="http://schemas.microsoft.com/office/drawing/2014/main" id="{A507D3A1-9DD8-7489-4AF4-BA29A6CDB4CD}"/>
              </a:ext>
            </a:extLst>
          </p:cNvPr>
          <p:cNvSpPr>
            <a:spLocks noGrp="1"/>
          </p:cNvSpPr>
          <p:nvPr>
            <p:ph type="subTitle" idx="1" hasCustomPrompt="1"/>
          </p:nvPr>
        </p:nvSpPr>
        <p:spPr>
          <a:xfrm>
            <a:off x="5432260" y="4625351"/>
            <a:ext cx="5828396" cy="891675"/>
          </a:xfrm>
        </p:spPr>
        <p:txBody>
          <a:bodyPr>
            <a:noAutofit/>
          </a:bodyPr>
          <a:lstStyle>
            <a:lvl1pPr marL="0" indent="0" algn="r">
              <a:lnSpc>
                <a:spcPct val="100000"/>
              </a:lnSpc>
              <a:spcBef>
                <a:spcPts val="0"/>
              </a:spcBef>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26" name="Picture Placeholder 25">
            <a:extLst>
              <a:ext uri="{FF2B5EF4-FFF2-40B4-BE49-F238E27FC236}">
                <a16:creationId xmlns:a16="http://schemas.microsoft.com/office/drawing/2014/main" id="{035CA494-5B62-D1F6-0DF6-40D867589380}"/>
              </a:ext>
            </a:extLst>
          </p:cNvPr>
          <p:cNvSpPr>
            <a:spLocks noGrp="1"/>
          </p:cNvSpPr>
          <p:nvPr>
            <p:ph type="pic" sz="quarter" idx="20"/>
          </p:nvPr>
        </p:nvSpPr>
        <p:spPr>
          <a:xfrm>
            <a:off x="1364491" y="1339850"/>
            <a:ext cx="3762007" cy="4905375"/>
          </a:xfrm>
          <a:noFill/>
        </p:spPr>
        <p:txBody>
          <a:bodyPr/>
          <a:lstStyle/>
          <a:p>
            <a:endParaRPr lang="zh-CN" altLang="en-US"/>
          </a:p>
        </p:txBody>
      </p:sp>
      <p:sp>
        <p:nvSpPr>
          <p:cNvPr id="2" name="Content Placeholder 8">
            <a:extLst>
              <a:ext uri="{FF2B5EF4-FFF2-40B4-BE49-F238E27FC236}">
                <a16:creationId xmlns:a16="http://schemas.microsoft.com/office/drawing/2014/main" id="{00F3AF08-58B8-1240-DC7F-D213996B2AE8}"/>
              </a:ext>
              <a:ext uri="{C183D7F6-B498-43B3-948B-1728B52AA6E4}">
                <adec:decorative xmlns:adec="http://schemas.microsoft.com/office/drawing/2017/decorative" val="0"/>
              </a:ext>
            </a:extLst>
          </p:cNvPr>
          <p:cNvSpPr>
            <a:spLocks noGrp="1"/>
          </p:cNvSpPr>
          <p:nvPr>
            <p:ph sz="quarter" idx="17" hasCustomPrompt="1"/>
          </p:nvPr>
        </p:nvSpPr>
        <p:spPr>
          <a:xfrm>
            <a:off x="9671050" y="5982369"/>
            <a:ext cx="1589606" cy="266701"/>
          </a:xfrm>
        </p:spPr>
        <p:txBody>
          <a:bodyPr lIns="0" tIns="0" rIns="0" bIns="0" anchor="b">
            <a:noAutofit/>
          </a:bodyPr>
          <a:lstStyle>
            <a:lvl1pPr marL="0" indent="0" algn="r">
              <a:spcBef>
                <a:spcPts val="0"/>
              </a:spcBef>
              <a:buNone/>
              <a:defRPr sz="1600"/>
            </a:lvl1pPr>
            <a:lvl2pPr>
              <a:defRPr sz="1600"/>
            </a:lvl2pPr>
            <a:lvl3pPr>
              <a:defRPr sz="1600"/>
            </a:lvl3pPr>
            <a:lvl4pPr>
              <a:defRPr sz="1600"/>
            </a:lvl4pPr>
            <a:lvl5pPr>
              <a:defRPr sz="1600"/>
            </a:lvl5pPr>
          </a:lstStyle>
          <a:p>
            <a:r>
              <a:rPr lang="en-US" sz="1600"/>
              <a:t>Presenter Name</a:t>
            </a:r>
          </a:p>
        </p:txBody>
      </p:sp>
      <p:sp>
        <p:nvSpPr>
          <p:cNvPr id="15" name="Date Placeholder 3">
            <a:extLst>
              <a:ext uri="{FF2B5EF4-FFF2-40B4-BE49-F238E27FC236}">
                <a16:creationId xmlns:a16="http://schemas.microsoft.com/office/drawing/2014/main" id="{CAC3F6DD-F963-7D20-7D44-A9471028FBDD}"/>
              </a:ext>
            </a:extLst>
          </p:cNvPr>
          <p:cNvSpPr>
            <a:spLocks noGrp="1"/>
          </p:cNvSpPr>
          <p:nvPr>
            <p:ph type="dt" sz="half" idx="10"/>
          </p:nvPr>
        </p:nvSpPr>
        <p:spPr>
          <a:xfrm>
            <a:off x="657225" y="6400800"/>
            <a:ext cx="2743200" cy="266700"/>
          </a:xfrm>
        </p:spPr>
        <p:txBody>
          <a:bodyPr lIns="0" tIns="0" rIns="0" bIns="0"/>
          <a:lstStyle>
            <a:lvl1pPr>
              <a:defRPr>
                <a:solidFill>
                  <a:schemeClr val="bg1"/>
                </a:solidFill>
              </a:defRPr>
            </a:lvl1pPr>
          </a:lstStyle>
          <a:p>
            <a:r>
              <a:rPr lang="en-US" altLang="zh-CN" dirty="0"/>
              <a:t>03/12/2025</a:t>
            </a:r>
            <a:fld id="{FD138C57-8E3B-4697-92F8-0ED9B71F7E17}" type="datetime1">
              <a:rPr lang="en-US" smtClean="0"/>
              <a:pPr/>
              <a:t>7/16/2025</a:t>
            </a:fld>
            <a:endParaRPr lang="en-US"/>
          </a:p>
        </p:txBody>
      </p:sp>
      <p:sp>
        <p:nvSpPr>
          <p:cNvPr id="13" name="Footer Placeholder 4">
            <a:extLst>
              <a:ext uri="{FF2B5EF4-FFF2-40B4-BE49-F238E27FC236}">
                <a16:creationId xmlns:a16="http://schemas.microsoft.com/office/drawing/2014/main" id="{9D3E5DEB-74C0-2DEA-0038-2F0044213E79}"/>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12" name="Slide Number Placeholder 5">
            <a:extLst>
              <a:ext uri="{FF2B5EF4-FFF2-40B4-BE49-F238E27FC236}">
                <a16:creationId xmlns:a16="http://schemas.microsoft.com/office/drawing/2014/main" id="{8EFCC32E-F87E-343D-5B5C-6507310CA9C5}"/>
              </a:ext>
            </a:extLst>
          </p:cNvPr>
          <p:cNvSpPr>
            <a:spLocks noGrp="1"/>
          </p:cNvSpPr>
          <p:nvPr>
            <p:ph type="sldNum" sz="quarter" idx="12"/>
          </p:nvPr>
        </p:nvSpPr>
        <p:spPr>
          <a:xfrm>
            <a:off x="8274049" y="6400800"/>
            <a:ext cx="3241675" cy="266700"/>
          </a:xfrm>
        </p:spPr>
        <p:txBody>
          <a:bodyPr lIns="0" tIns="0" rIns="0" bIns="0"/>
          <a:lstStyle>
            <a:lvl1pPr algn="r">
              <a:defRPr/>
            </a:lvl1pPr>
          </a:lstStyle>
          <a:p>
            <a:fld id="{CC057153-B650-4DEB-B370-79DDCFDCE934}" type="slidenum">
              <a:rPr lang="en-US" smtClean="0"/>
              <a:pPr/>
              <a:t>‹#›</a:t>
            </a:fld>
            <a:endParaRPr lang="en-US"/>
          </a:p>
        </p:txBody>
      </p:sp>
      <p:sp>
        <p:nvSpPr>
          <p:cNvPr id="8" name="Rectangle 6">
            <a:extLst>
              <a:ext uri="{FF2B5EF4-FFF2-40B4-BE49-F238E27FC236}">
                <a16:creationId xmlns:a16="http://schemas.microsoft.com/office/drawing/2014/main" id="{30E8E679-660F-5B58-91D7-9E0CDF0AB691}"/>
              </a:ext>
              <a:ext uri="{C183D7F6-B498-43B3-948B-1728B52AA6E4}">
                <adec:decorative xmlns:adec="http://schemas.microsoft.com/office/drawing/2017/decorative" val="1"/>
              </a:ext>
            </a:extLst>
          </p:cNvPr>
          <p:cNvSpPr/>
          <p:nvPr userDrawn="1"/>
        </p:nvSpPr>
        <p:spPr>
          <a:xfrm rot="10800000">
            <a:off x="1" y="-3"/>
            <a:ext cx="1360674" cy="22320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5" name="Freeform: Shape 59">
            <a:extLst>
              <a:ext uri="{FF2B5EF4-FFF2-40B4-BE49-F238E27FC236}">
                <a16:creationId xmlns:a16="http://schemas.microsoft.com/office/drawing/2014/main" id="{8587E180-57E3-C8FA-E365-AB365B7F4601}"/>
              </a:ext>
              <a:ext uri="{C183D7F6-B498-43B3-948B-1728B52AA6E4}">
                <adec:decorative xmlns:adec="http://schemas.microsoft.com/office/drawing/2017/decorative" val="1"/>
              </a:ext>
            </a:extLst>
          </p:cNvPr>
          <p:cNvSpPr/>
          <p:nvPr userDrawn="1"/>
        </p:nvSpPr>
        <p:spPr>
          <a:xfrm flipH="1" flipV="1">
            <a:off x="7937" y="-5"/>
            <a:ext cx="1352738" cy="2232015"/>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6" name="Rectangle 6">
            <a:extLst>
              <a:ext uri="{FF2B5EF4-FFF2-40B4-BE49-F238E27FC236}">
                <a16:creationId xmlns:a16="http://schemas.microsoft.com/office/drawing/2014/main" id="{9C2F644D-1D4F-6486-A506-5B5A7BE49847}"/>
              </a:ext>
              <a:ext uri="{C183D7F6-B498-43B3-948B-1728B52AA6E4}">
                <adec:decorative xmlns:adec="http://schemas.microsoft.com/office/drawing/2017/decorative" val="1"/>
              </a:ext>
            </a:extLst>
          </p:cNvPr>
          <p:cNvSpPr/>
          <p:nvPr userDrawn="1"/>
        </p:nvSpPr>
        <p:spPr>
          <a:xfrm rot="10800000">
            <a:off x="0" y="2232018"/>
            <a:ext cx="1360677" cy="1916648"/>
          </a:xfrm>
          <a:prstGeom prst="rect">
            <a:avLst/>
          </a:prstGeom>
          <a:solidFill>
            <a:schemeClr val="accent1"/>
          </a:solidFill>
          <a:ln w="9525" cap="flat">
            <a:noFill/>
            <a:prstDash val="solid"/>
            <a:miter/>
          </a:ln>
        </p:spPr>
        <p:txBody>
          <a:bodyPr rtlCol="0" anchor="ctr"/>
          <a:lstStyle/>
          <a:p>
            <a:pPr lvl="0"/>
            <a:endParaRPr lang="zh-CN" altLang="en-US">
              <a:solidFill>
                <a:schemeClr val="tx1"/>
              </a:solidFill>
            </a:endParaRPr>
          </a:p>
        </p:txBody>
      </p:sp>
      <p:sp>
        <p:nvSpPr>
          <p:cNvPr id="28" name="Freeform: Shape 9">
            <a:extLst>
              <a:ext uri="{FF2B5EF4-FFF2-40B4-BE49-F238E27FC236}">
                <a16:creationId xmlns:a16="http://schemas.microsoft.com/office/drawing/2014/main" id="{155A9F5C-6C2B-B9A0-9DF2-D4B82FBE66C1}"/>
              </a:ext>
              <a:ext uri="{C183D7F6-B498-43B3-948B-1728B52AA6E4}">
                <adec:decorative xmlns:adec="http://schemas.microsoft.com/office/drawing/2017/decorative" val="1"/>
              </a:ext>
            </a:extLst>
          </p:cNvPr>
          <p:cNvSpPr/>
          <p:nvPr userDrawn="1"/>
        </p:nvSpPr>
        <p:spPr>
          <a:xfrm flipV="1">
            <a:off x="0" y="3471537"/>
            <a:ext cx="1360678" cy="677127"/>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1" name="Rectangle 8">
            <a:extLst>
              <a:ext uri="{FF2B5EF4-FFF2-40B4-BE49-F238E27FC236}">
                <a16:creationId xmlns:a16="http://schemas.microsoft.com/office/drawing/2014/main" id="{6B928C87-B3CE-A38B-38D7-B0948D3E440C}"/>
              </a:ext>
              <a:ext uri="{C183D7F6-B498-43B3-948B-1728B52AA6E4}">
                <adec:decorative xmlns:adec="http://schemas.microsoft.com/office/drawing/2017/decorative" val="1"/>
              </a:ext>
            </a:extLst>
          </p:cNvPr>
          <p:cNvSpPr/>
          <p:nvPr userDrawn="1"/>
        </p:nvSpPr>
        <p:spPr>
          <a:xfrm rot="10800000" flipV="1">
            <a:off x="-2" y="4148664"/>
            <a:ext cx="1360677" cy="209684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Shape 59">
            <a:extLst>
              <a:ext uri="{FF2B5EF4-FFF2-40B4-BE49-F238E27FC236}">
                <a16:creationId xmlns:a16="http://schemas.microsoft.com/office/drawing/2014/main" id="{1F867251-402A-C2DE-7D05-B8E48B7E7C9B}"/>
              </a:ext>
              <a:ext uri="{C183D7F6-B498-43B3-948B-1728B52AA6E4}">
                <adec:decorative xmlns:adec="http://schemas.microsoft.com/office/drawing/2017/decorative" val="1"/>
              </a:ext>
            </a:extLst>
          </p:cNvPr>
          <p:cNvSpPr/>
          <p:nvPr userDrawn="1"/>
        </p:nvSpPr>
        <p:spPr>
          <a:xfrm flipH="1" flipV="1">
            <a:off x="0" y="4148663"/>
            <a:ext cx="1360678" cy="209684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0" name="Rectangle 8">
            <a:extLst>
              <a:ext uri="{FF2B5EF4-FFF2-40B4-BE49-F238E27FC236}">
                <a16:creationId xmlns:a16="http://schemas.microsoft.com/office/drawing/2014/main" id="{1B4E1136-DFDD-32BF-5846-514278A0F779}"/>
              </a:ext>
              <a:ext uri="{C183D7F6-B498-43B3-948B-1728B52AA6E4}">
                <adec:decorative xmlns:adec="http://schemas.microsoft.com/office/drawing/2017/decorative" val="1"/>
              </a:ext>
            </a:extLst>
          </p:cNvPr>
          <p:cNvSpPr/>
          <p:nvPr userDrawn="1"/>
        </p:nvSpPr>
        <p:spPr>
          <a:xfrm rot="16200000" flipH="1">
            <a:off x="10734332" y="-700191"/>
            <a:ext cx="274322" cy="16747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9">
            <a:extLst>
              <a:ext uri="{FF2B5EF4-FFF2-40B4-BE49-F238E27FC236}">
                <a16:creationId xmlns:a16="http://schemas.microsoft.com/office/drawing/2014/main" id="{4973B099-8DFA-53FB-1105-A26CC36014D5}"/>
              </a:ext>
              <a:ext uri="{C183D7F6-B498-43B3-948B-1728B52AA6E4}">
                <adec:decorative xmlns:adec="http://schemas.microsoft.com/office/drawing/2017/decorative" val="1"/>
              </a:ext>
            </a:extLst>
          </p:cNvPr>
          <p:cNvSpPr/>
          <p:nvPr userDrawn="1"/>
        </p:nvSpPr>
        <p:spPr>
          <a:xfrm rot="16200000" flipH="1">
            <a:off x="11814480" y="-103514"/>
            <a:ext cx="274322" cy="481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390718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hasCustomPrompt="1"/>
          </p:nvPr>
        </p:nvSpPr>
        <p:spPr>
          <a:xfrm>
            <a:off x="886374" y="838988"/>
            <a:ext cx="10461626" cy="1143292"/>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hasCustomPrompt="1"/>
          </p:nvPr>
        </p:nvSpPr>
        <p:spPr>
          <a:xfrm>
            <a:off x="844000" y="2142935"/>
            <a:ext cx="5157787" cy="559834"/>
          </a:xfrm>
        </p:spPr>
        <p:txBody>
          <a:bodyPr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hasCustomPrompt="1"/>
          </p:nvPr>
        </p:nvSpPr>
        <p:spPr>
          <a:xfrm>
            <a:off x="844000" y="2844801"/>
            <a:ext cx="5157788" cy="3174212"/>
          </a:xfrm>
        </p:spPr>
        <p:txBody>
          <a:bodyP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hasCustomPrompt="1"/>
          </p:nvPr>
        </p:nvSpPr>
        <p:spPr>
          <a:xfrm>
            <a:off x="6164812" y="2142935"/>
            <a:ext cx="5183188" cy="559834"/>
          </a:xfrm>
        </p:spPr>
        <p:txBody>
          <a:bodyPr anchor="b">
            <a:no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hasCustomPrompt="1"/>
          </p:nvPr>
        </p:nvSpPr>
        <p:spPr>
          <a:xfrm>
            <a:off x="6164812" y="2844801"/>
            <a:ext cx="5183188" cy="3174212"/>
          </a:xfrm>
        </p:spPr>
        <p:txBody>
          <a:bodyP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54F43-A159-C557-9E6B-CFF4F1036926}"/>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8" name="Footer Placeholder 4">
            <a:extLst>
              <a:ext uri="{FF2B5EF4-FFF2-40B4-BE49-F238E27FC236}">
                <a16:creationId xmlns:a16="http://schemas.microsoft.com/office/drawing/2014/main" id="{8669F11A-4BB7-E399-ADBB-0F360C06678A}"/>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7" name="Slide Number Placeholder 5">
            <a:extLst>
              <a:ext uri="{FF2B5EF4-FFF2-40B4-BE49-F238E27FC236}">
                <a16:creationId xmlns:a16="http://schemas.microsoft.com/office/drawing/2014/main" id="{456F30B9-EE4B-C493-7E8E-D3B0E35E0B7C}"/>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4" name="Freeform: Shape 16">
            <a:extLst>
              <a:ext uri="{FF2B5EF4-FFF2-40B4-BE49-F238E27FC236}">
                <a16:creationId xmlns:a16="http://schemas.microsoft.com/office/drawing/2014/main" id="{03AB0DEF-0DAF-10A0-D371-A2D5CFF30702}"/>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7">
            <a:extLst>
              <a:ext uri="{FF2B5EF4-FFF2-40B4-BE49-F238E27FC236}">
                <a16:creationId xmlns:a16="http://schemas.microsoft.com/office/drawing/2014/main" id="{CE00B65A-4DD3-A66E-7B7D-B1480BCB5110}"/>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Freeform: Shape 19">
            <a:extLst>
              <a:ext uri="{FF2B5EF4-FFF2-40B4-BE49-F238E27FC236}">
                <a16:creationId xmlns:a16="http://schemas.microsoft.com/office/drawing/2014/main" id="{69C3029D-7FB9-5E45-82D3-D6A8844A68E5}"/>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Freeform: Shape 18">
            <a:extLst>
              <a:ext uri="{FF2B5EF4-FFF2-40B4-BE49-F238E27FC236}">
                <a16:creationId xmlns:a16="http://schemas.microsoft.com/office/drawing/2014/main" id="{BE1498E0-4720-9D5C-04B8-B5A813618575}"/>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626089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3-item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hasCustomPrompt="1"/>
          </p:nvPr>
        </p:nvSpPr>
        <p:spPr>
          <a:xfrm>
            <a:off x="844000" y="886783"/>
            <a:ext cx="10504000" cy="1132258"/>
          </a:xfrm>
        </p:spPr>
        <p:txBody>
          <a:bodyPr anchor="ctr">
            <a:noAutofit/>
          </a:bodyPr>
          <a:lstStyle>
            <a:lvl1pPr algn="ctr">
              <a:defRPr sz="3600"/>
            </a:lvl1pPr>
          </a:lstStyle>
          <a:p>
            <a:r>
              <a:rPr lang="en-US"/>
              <a:t>Click to edit Master title style</a:t>
            </a:r>
          </a:p>
        </p:txBody>
      </p:sp>
      <p:sp>
        <p:nvSpPr>
          <p:cNvPr id="22" name="Picture Placeholder21">
            <a:extLst>
              <a:ext uri="{FF2B5EF4-FFF2-40B4-BE49-F238E27FC236}">
                <a16:creationId xmlns:a16="http://schemas.microsoft.com/office/drawing/2014/main" id="{D0542117-0280-7EF2-981E-7EBEEA22B83F}"/>
              </a:ext>
            </a:extLst>
          </p:cNvPr>
          <p:cNvSpPr>
            <a:spLocks noGrp="1"/>
          </p:cNvSpPr>
          <p:nvPr>
            <p:ph type="pic" sz="quarter" idx="14"/>
          </p:nvPr>
        </p:nvSpPr>
        <p:spPr>
          <a:xfrm>
            <a:off x="1380778" y="2533650"/>
            <a:ext cx="2684463" cy="1431925"/>
          </a:xfrm>
        </p:spPr>
        <p:txBody>
          <a:bodyPr/>
          <a:lstStyle/>
          <a:p>
            <a:endParaRPr lang="en-GB"/>
          </a:p>
        </p:txBody>
      </p:sp>
      <p:sp>
        <p:nvSpPr>
          <p:cNvPr id="8" name="Text Placeholder 35">
            <a:extLst>
              <a:ext uri="{FF2B5EF4-FFF2-40B4-BE49-F238E27FC236}">
                <a16:creationId xmlns:a16="http://schemas.microsoft.com/office/drawing/2014/main" id="{C0CA7D34-E67D-8E1E-D764-4EEF48B5F106}"/>
              </a:ext>
            </a:extLst>
          </p:cNvPr>
          <p:cNvSpPr>
            <a:spLocks noGrp="1"/>
          </p:cNvSpPr>
          <p:nvPr>
            <p:ph type="body" sz="quarter" idx="39"/>
          </p:nvPr>
        </p:nvSpPr>
        <p:spPr>
          <a:xfrm>
            <a:off x="1372424" y="4044953"/>
            <a:ext cx="2692817" cy="680705"/>
          </a:xfrm>
        </p:spPr>
        <p:txBody>
          <a:bodyPr anchor="b">
            <a:noAutofit/>
          </a:bodyPr>
          <a:lstStyle>
            <a:lvl1pPr marL="0" indent="0" algn="ctr">
              <a:lnSpc>
                <a:spcPct val="100000"/>
              </a:lnSpc>
              <a:spcBef>
                <a:spcPts val="0"/>
              </a:spcBef>
              <a:buNone/>
              <a:defRPr sz="1800" baseline="0">
                <a:latin typeface="+mj-lt"/>
                <a:ea typeface="+mj-ea"/>
              </a:defRPr>
            </a:lvl1pPr>
            <a:lvl2pPr algn="ctr">
              <a:lnSpc>
                <a:spcPct val="100000"/>
              </a:lnSpc>
              <a:spcBef>
                <a:spcPts val="0"/>
              </a:spcBef>
              <a:defRPr sz="1800">
                <a:latin typeface="+mj-lt"/>
              </a:defRPr>
            </a:lvl2pPr>
            <a:lvl3pPr algn="ctr">
              <a:lnSpc>
                <a:spcPct val="100000"/>
              </a:lnSpc>
              <a:spcBef>
                <a:spcPts val="0"/>
              </a:spcBef>
              <a:defRPr sz="1800">
                <a:latin typeface="+mj-lt"/>
              </a:defRPr>
            </a:lvl3pPr>
            <a:lvl4pPr algn="ctr">
              <a:lnSpc>
                <a:spcPct val="100000"/>
              </a:lnSpc>
              <a:spcBef>
                <a:spcPts val="0"/>
              </a:spcBef>
              <a:defRPr sz="1800">
                <a:latin typeface="+mj-lt"/>
              </a:defRPr>
            </a:lvl4pPr>
            <a:lvl5pPr algn="ctr">
              <a:lnSpc>
                <a:spcPct val="100000"/>
              </a:lnSpc>
              <a:spcBef>
                <a:spcPts val="0"/>
              </a:spcBef>
              <a:defRPr sz="1800">
                <a:latin typeface="+mj-lt"/>
              </a:defRPr>
            </a:lvl5pPr>
          </a:lstStyle>
          <a:p>
            <a:pPr lvl="0"/>
            <a:r>
              <a:rPr lang="en-GB"/>
              <a:t>Click to edit Master text styles</a:t>
            </a:r>
          </a:p>
        </p:txBody>
      </p:sp>
      <p:sp>
        <p:nvSpPr>
          <p:cNvPr id="9" name="Text Placeholder 35">
            <a:extLst>
              <a:ext uri="{FF2B5EF4-FFF2-40B4-BE49-F238E27FC236}">
                <a16:creationId xmlns:a16="http://schemas.microsoft.com/office/drawing/2014/main" id="{BF9C1CC2-757F-2074-A27F-0C3465D031C7}"/>
              </a:ext>
            </a:extLst>
          </p:cNvPr>
          <p:cNvSpPr>
            <a:spLocks noGrp="1"/>
          </p:cNvSpPr>
          <p:nvPr>
            <p:ph type="body" sz="quarter" idx="40"/>
          </p:nvPr>
        </p:nvSpPr>
        <p:spPr>
          <a:xfrm>
            <a:off x="1372424" y="4860184"/>
            <a:ext cx="2692817" cy="879610"/>
          </a:xfrm>
        </p:spPr>
        <p:txBody>
          <a:bodyPr>
            <a:noAutofit/>
          </a:bodyPr>
          <a:lstStyle>
            <a:lvl1pPr marL="0" indent="0" algn="ctr">
              <a:spcBef>
                <a:spcPts val="0"/>
              </a:spcBef>
              <a:buNone/>
              <a:defRPr sz="1400"/>
            </a:lvl1pPr>
            <a:lvl2pPr algn="ctr">
              <a:spcBef>
                <a:spcPts val="0"/>
              </a:spcBef>
              <a:defRPr sz="1400"/>
            </a:lvl2pPr>
            <a:lvl3pPr algn="ctr">
              <a:spcBef>
                <a:spcPts val="0"/>
              </a:spcBef>
              <a:defRPr sz="1400"/>
            </a:lvl3pPr>
            <a:lvl4pPr algn="ctr">
              <a:spcBef>
                <a:spcPts val="0"/>
              </a:spcBef>
              <a:defRPr sz="1400"/>
            </a:lvl4pPr>
            <a:lvl5pPr algn="ctr">
              <a:spcBef>
                <a:spcPts val="0"/>
              </a:spcBef>
              <a:defRPr sz="1400"/>
            </a:lvl5pPr>
          </a:lstStyle>
          <a:p>
            <a:pPr lvl="0"/>
            <a:r>
              <a:rPr lang="en-GB"/>
              <a:t>Click to edit Master text styles</a:t>
            </a:r>
          </a:p>
        </p:txBody>
      </p:sp>
      <p:sp>
        <p:nvSpPr>
          <p:cNvPr id="25" name="Picture Placeholder21">
            <a:extLst>
              <a:ext uri="{FF2B5EF4-FFF2-40B4-BE49-F238E27FC236}">
                <a16:creationId xmlns:a16="http://schemas.microsoft.com/office/drawing/2014/main" id="{57B833E3-1027-D68D-486F-417BDE65BF44}"/>
              </a:ext>
            </a:extLst>
          </p:cNvPr>
          <p:cNvSpPr>
            <a:spLocks noGrp="1"/>
          </p:cNvSpPr>
          <p:nvPr>
            <p:ph type="pic" sz="quarter" idx="17"/>
          </p:nvPr>
        </p:nvSpPr>
        <p:spPr>
          <a:xfrm>
            <a:off x="4753768" y="2533650"/>
            <a:ext cx="2684463" cy="1431925"/>
          </a:xfrm>
        </p:spPr>
        <p:txBody>
          <a:bodyPr/>
          <a:lstStyle/>
          <a:p>
            <a:endParaRPr lang="en-GB"/>
          </a:p>
        </p:txBody>
      </p:sp>
      <p:sp>
        <p:nvSpPr>
          <p:cNvPr id="12" name="Text Placeholder 35">
            <a:extLst>
              <a:ext uri="{FF2B5EF4-FFF2-40B4-BE49-F238E27FC236}">
                <a16:creationId xmlns:a16="http://schemas.microsoft.com/office/drawing/2014/main" id="{51119BFC-5232-31B7-0199-2BC44B1610E9}"/>
              </a:ext>
            </a:extLst>
          </p:cNvPr>
          <p:cNvSpPr>
            <a:spLocks noGrp="1"/>
          </p:cNvSpPr>
          <p:nvPr>
            <p:ph type="body" sz="quarter" idx="41"/>
          </p:nvPr>
        </p:nvSpPr>
        <p:spPr>
          <a:xfrm>
            <a:off x="4745414" y="4044953"/>
            <a:ext cx="2692817" cy="680705"/>
          </a:xfrm>
        </p:spPr>
        <p:txBody>
          <a:bodyPr anchor="b">
            <a:noAutofit/>
          </a:bodyPr>
          <a:lstStyle>
            <a:lvl1pPr marL="0" indent="0" algn="ctr">
              <a:lnSpc>
                <a:spcPct val="100000"/>
              </a:lnSpc>
              <a:spcBef>
                <a:spcPts val="0"/>
              </a:spcBef>
              <a:buNone/>
              <a:defRPr sz="1800" baseline="0">
                <a:latin typeface="+mj-lt"/>
                <a:ea typeface="+mj-ea"/>
              </a:defRPr>
            </a:lvl1pPr>
            <a:lvl2pPr algn="ctr">
              <a:lnSpc>
                <a:spcPct val="100000"/>
              </a:lnSpc>
              <a:spcBef>
                <a:spcPts val="0"/>
              </a:spcBef>
              <a:defRPr sz="1800">
                <a:latin typeface="+mj-lt"/>
              </a:defRPr>
            </a:lvl2pPr>
            <a:lvl3pPr algn="ctr">
              <a:lnSpc>
                <a:spcPct val="100000"/>
              </a:lnSpc>
              <a:spcBef>
                <a:spcPts val="0"/>
              </a:spcBef>
              <a:defRPr sz="1800">
                <a:latin typeface="+mj-lt"/>
              </a:defRPr>
            </a:lvl3pPr>
            <a:lvl4pPr algn="ctr">
              <a:lnSpc>
                <a:spcPct val="100000"/>
              </a:lnSpc>
              <a:spcBef>
                <a:spcPts val="0"/>
              </a:spcBef>
              <a:defRPr sz="1800">
                <a:latin typeface="+mj-lt"/>
              </a:defRPr>
            </a:lvl4pPr>
            <a:lvl5pPr algn="ctr">
              <a:lnSpc>
                <a:spcPct val="100000"/>
              </a:lnSpc>
              <a:spcBef>
                <a:spcPts val="0"/>
              </a:spcBef>
              <a:defRPr sz="1800">
                <a:latin typeface="+mj-lt"/>
              </a:defRPr>
            </a:lvl5pPr>
          </a:lstStyle>
          <a:p>
            <a:pPr lvl="0"/>
            <a:r>
              <a:rPr lang="en-GB"/>
              <a:t>Click to edit Master text styles</a:t>
            </a:r>
          </a:p>
        </p:txBody>
      </p:sp>
      <p:sp>
        <p:nvSpPr>
          <p:cNvPr id="13" name="Text Placeholder 35">
            <a:extLst>
              <a:ext uri="{FF2B5EF4-FFF2-40B4-BE49-F238E27FC236}">
                <a16:creationId xmlns:a16="http://schemas.microsoft.com/office/drawing/2014/main" id="{5B52BFC0-79AE-E39B-C284-97D8EDBCA7A0}"/>
              </a:ext>
            </a:extLst>
          </p:cNvPr>
          <p:cNvSpPr>
            <a:spLocks noGrp="1"/>
          </p:cNvSpPr>
          <p:nvPr>
            <p:ph type="body" sz="quarter" idx="42"/>
          </p:nvPr>
        </p:nvSpPr>
        <p:spPr>
          <a:xfrm>
            <a:off x="4745414" y="4860184"/>
            <a:ext cx="2692817" cy="879610"/>
          </a:xfrm>
        </p:spPr>
        <p:txBody>
          <a:bodyPr>
            <a:noAutofit/>
          </a:bodyPr>
          <a:lstStyle>
            <a:lvl1pPr marL="0" indent="0" algn="ctr">
              <a:spcBef>
                <a:spcPts val="0"/>
              </a:spcBef>
              <a:buNone/>
              <a:defRPr sz="1400"/>
            </a:lvl1pPr>
            <a:lvl2pPr algn="ctr">
              <a:spcBef>
                <a:spcPts val="0"/>
              </a:spcBef>
              <a:defRPr sz="1400"/>
            </a:lvl2pPr>
            <a:lvl3pPr algn="ctr">
              <a:spcBef>
                <a:spcPts val="0"/>
              </a:spcBef>
              <a:defRPr sz="1400"/>
            </a:lvl3pPr>
            <a:lvl4pPr algn="ctr">
              <a:spcBef>
                <a:spcPts val="0"/>
              </a:spcBef>
              <a:defRPr sz="1400"/>
            </a:lvl4pPr>
            <a:lvl5pPr algn="ctr">
              <a:spcBef>
                <a:spcPts val="0"/>
              </a:spcBef>
              <a:defRPr sz="1400"/>
            </a:lvl5pPr>
          </a:lstStyle>
          <a:p>
            <a:pPr lvl="0"/>
            <a:r>
              <a:rPr lang="en-GB"/>
              <a:t>Click to edit Master text styles</a:t>
            </a:r>
          </a:p>
        </p:txBody>
      </p:sp>
      <p:sp>
        <p:nvSpPr>
          <p:cNvPr id="28" name="Picture Placeholder 21">
            <a:extLst>
              <a:ext uri="{FF2B5EF4-FFF2-40B4-BE49-F238E27FC236}">
                <a16:creationId xmlns:a16="http://schemas.microsoft.com/office/drawing/2014/main" id="{CF406033-2018-29A3-CCC9-6C9E44FD5D18}"/>
              </a:ext>
            </a:extLst>
          </p:cNvPr>
          <p:cNvSpPr>
            <a:spLocks noGrp="1"/>
          </p:cNvSpPr>
          <p:nvPr>
            <p:ph type="pic" sz="quarter" idx="20"/>
          </p:nvPr>
        </p:nvSpPr>
        <p:spPr>
          <a:xfrm>
            <a:off x="8114789" y="2533650"/>
            <a:ext cx="2684463" cy="1431925"/>
          </a:xfrm>
        </p:spPr>
        <p:txBody>
          <a:bodyPr/>
          <a:lstStyle/>
          <a:p>
            <a:endParaRPr lang="en-GB"/>
          </a:p>
        </p:txBody>
      </p:sp>
      <p:sp>
        <p:nvSpPr>
          <p:cNvPr id="18" name="Text Placeholder 35">
            <a:extLst>
              <a:ext uri="{FF2B5EF4-FFF2-40B4-BE49-F238E27FC236}">
                <a16:creationId xmlns:a16="http://schemas.microsoft.com/office/drawing/2014/main" id="{C3ED7ECE-1ADF-CD96-C30D-6F02AC54B1FE}"/>
              </a:ext>
            </a:extLst>
          </p:cNvPr>
          <p:cNvSpPr>
            <a:spLocks noGrp="1"/>
          </p:cNvSpPr>
          <p:nvPr>
            <p:ph type="body" sz="quarter" idx="43"/>
          </p:nvPr>
        </p:nvSpPr>
        <p:spPr>
          <a:xfrm>
            <a:off x="8106435" y="4044953"/>
            <a:ext cx="2692817" cy="680705"/>
          </a:xfrm>
        </p:spPr>
        <p:txBody>
          <a:bodyPr anchor="b">
            <a:noAutofit/>
          </a:bodyPr>
          <a:lstStyle>
            <a:lvl1pPr marL="0" indent="0" algn="ctr">
              <a:lnSpc>
                <a:spcPct val="100000"/>
              </a:lnSpc>
              <a:spcBef>
                <a:spcPts val="0"/>
              </a:spcBef>
              <a:buNone/>
              <a:defRPr sz="1800" baseline="0">
                <a:latin typeface="+mj-lt"/>
                <a:ea typeface="+mj-ea"/>
              </a:defRPr>
            </a:lvl1pPr>
            <a:lvl2pPr algn="ctr">
              <a:lnSpc>
                <a:spcPct val="100000"/>
              </a:lnSpc>
              <a:spcBef>
                <a:spcPts val="0"/>
              </a:spcBef>
              <a:defRPr sz="1800">
                <a:latin typeface="+mj-lt"/>
              </a:defRPr>
            </a:lvl2pPr>
            <a:lvl3pPr algn="ctr">
              <a:lnSpc>
                <a:spcPct val="100000"/>
              </a:lnSpc>
              <a:spcBef>
                <a:spcPts val="0"/>
              </a:spcBef>
              <a:defRPr sz="1800">
                <a:latin typeface="+mj-lt"/>
              </a:defRPr>
            </a:lvl3pPr>
            <a:lvl4pPr algn="ctr">
              <a:lnSpc>
                <a:spcPct val="100000"/>
              </a:lnSpc>
              <a:spcBef>
                <a:spcPts val="0"/>
              </a:spcBef>
              <a:defRPr sz="1800">
                <a:latin typeface="+mj-lt"/>
              </a:defRPr>
            </a:lvl4pPr>
            <a:lvl5pPr algn="ctr">
              <a:lnSpc>
                <a:spcPct val="100000"/>
              </a:lnSpc>
              <a:spcBef>
                <a:spcPts val="0"/>
              </a:spcBef>
              <a:defRPr sz="1800">
                <a:latin typeface="+mj-lt"/>
              </a:defRPr>
            </a:lvl5pPr>
          </a:lstStyle>
          <a:p>
            <a:pPr lvl="0"/>
            <a:r>
              <a:rPr lang="en-GB"/>
              <a:t>Click to edit Master text styles</a:t>
            </a:r>
          </a:p>
        </p:txBody>
      </p:sp>
      <p:sp>
        <p:nvSpPr>
          <p:cNvPr id="21" name="Text Placeholder 35">
            <a:extLst>
              <a:ext uri="{FF2B5EF4-FFF2-40B4-BE49-F238E27FC236}">
                <a16:creationId xmlns:a16="http://schemas.microsoft.com/office/drawing/2014/main" id="{12DF7936-36F7-44AF-D721-23AB6274392F}"/>
              </a:ext>
            </a:extLst>
          </p:cNvPr>
          <p:cNvSpPr>
            <a:spLocks noGrp="1"/>
          </p:cNvSpPr>
          <p:nvPr>
            <p:ph type="body" sz="quarter" idx="44"/>
          </p:nvPr>
        </p:nvSpPr>
        <p:spPr>
          <a:xfrm>
            <a:off x="8106435" y="4860184"/>
            <a:ext cx="2692817" cy="879610"/>
          </a:xfrm>
        </p:spPr>
        <p:txBody>
          <a:bodyPr>
            <a:noAutofit/>
          </a:bodyPr>
          <a:lstStyle>
            <a:lvl1pPr marL="0" indent="0" algn="ctr">
              <a:spcBef>
                <a:spcPts val="0"/>
              </a:spcBef>
              <a:buNone/>
              <a:defRPr sz="1400"/>
            </a:lvl1pPr>
            <a:lvl2pPr algn="ctr">
              <a:spcBef>
                <a:spcPts val="0"/>
              </a:spcBef>
              <a:defRPr sz="1400"/>
            </a:lvl2pPr>
            <a:lvl3pPr algn="ctr">
              <a:spcBef>
                <a:spcPts val="0"/>
              </a:spcBef>
              <a:defRPr sz="1400"/>
            </a:lvl3pPr>
            <a:lvl4pPr algn="ctr">
              <a:spcBef>
                <a:spcPts val="0"/>
              </a:spcBef>
              <a:defRPr sz="1400"/>
            </a:lvl4pPr>
            <a:lvl5pPr algn="ctr">
              <a:spcBef>
                <a:spcPts val="0"/>
              </a:spcBef>
              <a:defRPr sz="1400"/>
            </a:lvl5pPr>
          </a:lstStyle>
          <a:p>
            <a:pPr lvl="0"/>
            <a:r>
              <a:rPr lang="en-GB"/>
              <a:t>Click to edit Master text styles</a:t>
            </a:r>
          </a:p>
        </p:txBody>
      </p:sp>
      <p:sp>
        <p:nvSpPr>
          <p:cNvPr id="6" name="Date Placeholder 3">
            <a:extLst>
              <a:ext uri="{FF2B5EF4-FFF2-40B4-BE49-F238E27FC236}">
                <a16:creationId xmlns:a16="http://schemas.microsoft.com/office/drawing/2014/main" id="{D33EABF6-4EA1-0F72-47E7-E214CDBF7DD4}"/>
              </a:ext>
            </a:extLst>
          </p:cNvPr>
          <p:cNvSpPr>
            <a:spLocks noGrp="1"/>
          </p:cNvSpPr>
          <p:nvPr>
            <p:ph type="dt" sz="half" idx="4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4" name="Footer Placeholder 4">
            <a:extLst>
              <a:ext uri="{FF2B5EF4-FFF2-40B4-BE49-F238E27FC236}">
                <a16:creationId xmlns:a16="http://schemas.microsoft.com/office/drawing/2014/main" id="{F3BA8BAB-E3F7-7F34-F87D-AA46C5710F22}"/>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CE3977F9-FC55-44B0-53B8-ADB4C12EC74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4" name="Freeform: Shape 59">
            <a:extLst>
              <a:ext uri="{FF2B5EF4-FFF2-40B4-BE49-F238E27FC236}">
                <a16:creationId xmlns:a16="http://schemas.microsoft.com/office/drawing/2014/main" id="{ED3CEBA7-0265-2989-2EC6-ED2043F33782}"/>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5" name="Rectangle 9">
            <a:extLst>
              <a:ext uri="{FF2B5EF4-FFF2-40B4-BE49-F238E27FC236}">
                <a16:creationId xmlns:a16="http://schemas.microsoft.com/office/drawing/2014/main" id="{A25533D8-30B7-6701-E92E-C0BA672DCCEE}"/>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1">
            <a:extLst>
              <a:ext uri="{FF2B5EF4-FFF2-40B4-BE49-F238E27FC236}">
                <a16:creationId xmlns:a16="http://schemas.microsoft.com/office/drawing/2014/main" id="{C35F9418-7400-2BD9-AE41-597ECEA37938}"/>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Shape 59">
            <a:extLst>
              <a:ext uri="{FF2B5EF4-FFF2-40B4-BE49-F238E27FC236}">
                <a16:creationId xmlns:a16="http://schemas.microsoft.com/office/drawing/2014/main" id="{C0743258-BC4B-50FD-71BE-9D97DF0A87FD}"/>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44788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4-item Lis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hasCustomPrompt="1"/>
          </p:nvPr>
        </p:nvSpPr>
        <p:spPr>
          <a:xfrm>
            <a:off x="844000" y="886783"/>
            <a:ext cx="10504000" cy="1132258"/>
          </a:xfrm>
        </p:spPr>
        <p:txBody>
          <a:bodyPr anchor="ctr">
            <a:noAutofit/>
          </a:bodyPr>
          <a:lstStyle>
            <a:lvl1pPr algn="ctr">
              <a:defRPr sz="3600"/>
            </a:lvl1pPr>
          </a:lstStyle>
          <a:p>
            <a:r>
              <a:rPr lang="en-US"/>
              <a:t>Click to edit Master title style</a:t>
            </a:r>
          </a:p>
        </p:txBody>
      </p:sp>
      <p:sp>
        <p:nvSpPr>
          <p:cNvPr id="30" name="Text Placeholder 35">
            <a:extLst>
              <a:ext uri="{FF2B5EF4-FFF2-40B4-BE49-F238E27FC236}">
                <a16:creationId xmlns:a16="http://schemas.microsoft.com/office/drawing/2014/main" id="{A6D91015-EB22-C504-4A41-5D8469D6BF38}"/>
              </a:ext>
            </a:extLst>
          </p:cNvPr>
          <p:cNvSpPr>
            <a:spLocks noGrp="1"/>
          </p:cNvSpPr>
          <p:nvPr>
            <p:ph type="body" sz="quarter" idx="31"/>
          </p:nvPr>
        </p:nvSpPr>
        <p:spPr>
          <a:xfrm>
            <a:off x="2064866" y="2456269"/>
            <a:ext cx="3568837" cy="609600"/>
          </a:xfrm>
        </p:spPr>
        <p:txBody>
          <a:bodyPr anchor="b">
            <a:noAutofit/>
          </a:bodyPr>
          <a:lstStyle>
            <a:lvl1pPr marL="0" indent="0" algn="ctr">
              <a:lnSpc>
                <a:spcPct val="100000"/>
              </a:lnSpc>
              <a:spcBef>
                <a:spcPts val="0"/>
              </a:spcBef>
              <a:buNone/>
              <a:defRPr sz="1800" baseline="0">
                <a:latin typeface="+mj-lt"/>
                <a:ea typeface="+mj-ea"/>
              </a:defRPr>
            </a:lvl1pPr>
            <a:lvl2pPr algn="ctr">
              <a:lnSpc>
                <a:spcPct val="100000"/>
              </a:lnSpc>
              <a:spcBef>
                <a:spcPts val="0"/>
              </a:spcBef>
              <a:defRPr sz="1800">
                <a:latin typeface="+mj-lt"/>
              </a:defRPr>
            </a:lvl2pPr>
            <a:lvl3pPr algn="ctr">
              <a:lnSpc>
                <a:spcPct val="100000"/>
              </a:lnSpc>
              <a:spcBef>
                <a:spcPts val="0"/>
              </a:spcBef>
              <a:defRPr sz="1800">
                <a:latin typeface="+mj-lt"/>
              </a:defRPr>
            </a:lvl3pPr>
            <a:lvl4pPr algn="ctr">
              <a:lnSpc>
                <a:spcPct val="100000"/>
              </a:lnSpc>
              <a:spcBef>
                <a:spcPts val="0"/>
              </a:spcBef>
              <a:defRPr sz="1800">
                <a:latin typeface="+mj-lt"/>
              </a:defRPr>
            </a:lvl4pPr>
            <a:lvl5pPr algn="ctr">
              <a:lnSpc>
                <a:spcPct val="100000"/>
              </a:lnSpc>
              <a:spcBef>
                <a:spcPts val="0"/>
              </a:spcBef>
              <a:defRPr sz="1800">
                <a:latin typeface="+mj-lt"/>
              </a:defRPr>
            </a:lvl5pPr>
          </a:lstStyle>
          <a:p>
            <a:pPr lvl="0"/>
            <a:r>
              <a:rPr lang="en-GB"/>
              <a:t>Click to edit Master text styles</a:t>
            </a:r>
          </a:p>
        </p:txBody>
      </p:sp>
      <p:sp>
        <p:nvSpPr>
          <p:cNvPr id="31" name="Text Placeholder 35">
            <a:extLst>
              <a:ext uri="{FF2B5EF4-FFF2-40B4-BE49-F238E27FC236}">
                <a16:creationId xmlns:a16="http://schemas.microsoft.com/office/drawing/2014/main" id="{532D2B12-D41E-8DA0-8841-A776ACF4492B}"/>
              </a:ext>
            </a:extLst>
          </p:cNvPr>
          <p:cNvSpPr>
            <a:spLocks noGrp="1"/>
          </p:cNvSpPr>
          <p:nvPr>
            <p:ph type="body" sz="quarter" idx="32"/>
          </p:nvPr>
        </p:nvSpPr>
        <p:spPr>
          <a:xfrm>
            <a:off x="2064866" y="3200395"/>
            <a:ext cx="3568837" cy="789658"/>
          </a:xfrm>
        </p:spPr>
        <p:txBody>
          <a:bodyPr>
            <a:noAutofit/>
          </a:bodyPr>
          <a:lstStyle>
            <a:lvl1pPr marL="0" indent="0" algn="ctr">
              <a:spcBef>
                <a:spcPts val="0"/>
              </a:spcBef>
              <a:buNone/>
              <a:defRPr sz="1400">
                <a:solidFill>
                  <a:schemeClr val="tx1">
                    <a:lumMod val="75000"/>
                    <a:lumOff val="25000"/>
                  </a:schemeClr>
                </a:solidFill>
              </a:defRPr>
            </a:lvl1pPr>
            <a:lvl2pPr algn="ctr">
              <a:spcBef>
                <a:spcPts val="0"/>
              </a:spcBef>
              <a:defRPr sz="1400"/>
            </a:lvl2pPr>
            <a:lvl3pPr algn="ctr">
              <a:spcBef>
                <a:spcPts val="0"/>
              </a:spcBef>
              <a:defRPr sz="1400"/>
            </a:lvl3pPr>
            <a:lvl4pPr algn="ctr">
              <a:spcBef>
                <a:spcPts val="0"/>
              </a:spcBef>
              <a:defRPr sz="1400"/>
            </a:lvl4pPr>
            <a:lvl5pPr algn="ctr">
              <a:spcBef>
                <a:spcPts val="0"/>
              </a:spcBef>
              <a:defRPr sz="1400"/>
            </a:lvl5pPr>
          </a:lstStyle>
          <a:p>
            <a:pPr lvl="0"/>
            <a:r>
              <a:rPr lang="en-GB"/>
              <a:t>Click to edit Master text styles</a:t>
            </a:r>
          </a:p>
        </p:txBody>
      </p:sp>
      <p:sp>
        <p:nvSpPr>
          <p:cNvPr id="32" name="Text Placeholder 35">
            <a:extLst>
              <a:ext uri="{FF2B5EF4-FFF2-40B4-BE49-F238E27FC236}">
                <a16:creationId xmlns:a16="http://schemas.microsoft.com/office/drawing/2014/main" id="{40A11E8F-696A-E4EF-90AF-7299A387E89D}"/>
              </a:ext>
            </a:extLst>
          </p:cNvPr>
          <p:cNvSpPr>
            <a:spLocks noGrp="1"/>
          </p:cNvSpPr>
          <p:nvPr>
            <p:ph type="body" sz="quarter" idx="33"/>
          </p:nvPr>
        </p:nvSpPr>
        <p:spPr>
          <a:xfrm>
            <a:off x="6556353" y="2456269"/>
            <a:ext cx="3568837" cy="609600"/>
          </a:xfrm>
        </p:spPr>
        <p:txBody>
          <a:bodyPr anchor="b">
            <a:noAutofit/>
          </a:bodyPr>
          <a:lstStyle>
            <a:lvl1pPr marL="0" indent="0" algn="ctr">
              <a:lnSpc>
                <a:spcPct val="100000"/>
              </a:lnSpc>
              <a:spcBef>
                <a:spcPts val="0"/>
              </a:spcBef>
              <a:buNone/>
              <a:defRPr sz="1800" baseline="0">
                <a:latin typeface="+mj-lt"/>
                <a:ea typeface="+mj-ea"/>
              </a:defRPr>
            </a:lvl1pPr>
            <a:lvl2pPr algn="ctr">
              <a:lnSpc>
                <a:spcPct val="100000"/>
              </a:lnSpc>
              <a:spcBef>
                <a:spcPts val="0"/>
              </a:spcBef>
              <a:defRPr sz="1800">
                <a:latin typeface="+mj-lt"/>
              </a:defRPr>
            </a:lvl2pPr>
            <a:lvl3pPr algn="ctr">
              <a:lnSpc>
                <a:spcPct val="100000"/>
              </a:lnSpc>
              <a:spcBef>
                <a:spcPts val="0"/>
              </a:spcBef>
              <a:defRPr sz="1800">
                <a:latin typeface="+mj-lt"/>
              </a:defRPr>
            </a:lvl3pPr>
            <a:lvl4pPr algn="ctr">
              <a:lnSpc>
                <a:spcPct val="100000"/>
              </a:lnSpc>
              <a:spcBef>
                <a:spcPts val="0"/>
              </a:spcBef>
              <a:defRPr sz="1800">
                <a:latin typeface="+mj-lt"/>
              </a:defRPr>
            </a:lvl4pPr>
            <a:lvl5pPr algn="ctr">
              <a:lnSpc>
                <a:spcPct val="100000"/>
              </a:lnSpc>
              <a:spcBef>
                <a:spcPts val="0"/>
              </a:spcBef>
              <a:defRPr sz="1800">
                <a:latin typeface="+mj-lt"/>
              </a:defRPr>
            </a:lvl5pPr>
          </a:lstStyle>
          <a:p>
            <a:pPr lvl="0"/>
            <a:r>
              <a:rPr lang="en-GB"/>
              <a:t>Click to edit Master text styles</a:t>
            </a:r>
          </a:p>
        </p:txBody>
      </p:sp>
      <p:sp>
        <p:nvSpPr>
          <p:cNvPr id="33" name="Text Placeholder 35">
            <a:extLst>
              <a:ext uri="{FF2B5EF4-FFF2-40B4-BE49-F238E27FC236}">
                <a16:creationId xmlns:a16="http://schemas.microsoft.com/office/drawing/2014/main" id="{ED0764D2-EF05-95D7-E518-B428DEA78A5B}"/>
              </a:ext>
            </a:extLst>
          </p:cNvPr>
          <p:cNvSpPr>
            <a:spLocks noGrp="1"/>
          </p:cNvSpPr>
          <p:nvPr>
            <p:ph type="body" sz="quarter" idx="34"/>
          </p:nvPr>
        </p:nvSpPr>
        <p:spPr>
          <a:xfrm>
            <a:off x="6556353" y="3200395"/>
            <a:ext cx="3568837" cy="789658"/>
          </a:xfrm>
        </p:spPr>
        <p:txBody>
          <a:bodyPr>
            <a:noAutofit/>
          </a:bodyPr>
          <a:lstStyle>
            <a:lvl1pPr marL="0" indent="0" algn="ctr">
              <a:spcBef>
                <a:spcPts val="0"/>
              </a:spcBef>
              <a:buNone/>
              <a:defRPr sz="1400">
                <a:solidFill>
                  <a:schemeClr val="tx1">
                    <a:lumMod val="75000"/>
                    <a:lumOff val="25000"/>
                  </a:schemeClr>
                </a:solidFill>
              </a:defRPr>
            </a:lvl1pPr>
            <a:lvl2pPr algn="ctr">
              <a:spcBef>
                <a:spcPts val="0"/>
              </a:spcBef>
              <a:defRPr sz="1400"/>
            </a:lvl2pPr>
            <a:lvl3pPr algn="ctr">
              <a:spcBef>
                <a:spcPts val="0"/>
              </a:spcBef>
              <a:defRPr sz="1400"/>
            </a:lvl3pPr>
            <a:lvl4pPr algn="ctr">
              <a:spcBef>
                <a:spcPts val="0"/>
              </a:spcBef>
              <a:defRPr sz="1400"/>
            </a:lvl4pPr>
            <a:lvl5pPr algn="ctr">
              <a:spcBef>
                <a:spcPts val="0"/>
              </a:spcBef>
              <a:defRPr sz="1400"/>
            </a:lvl5pPr>
          </a:lstStyle>
          <a:p>
            <a:pPr lvl="0"/>
            <a:r>
              <a:rPr lang="en-GB"/>
              <a:t>Click to edit Master text styles</a:t>
            </a:r>
          </a:p>
        </p:txBody>
      </p:sp>
      <p:sp>
        <p:nvSpPr>
          <p:cNvPr id="34" name="Text Placeholder 35">
            <a:extLst>
              <a:ext uri="{FF2B5EF4-FFF2-40B4-BE49-F238E27FC236}">
                <a16:creationId xmlns:a16="http://schemas.microsoft.com/office/drawing/2014/main" id="{C07DDEA9-66DD-7AAA-0D2F-798B2B9629EE}"/>
              </a:ext>
            </a:extLst>
          </p:cNvPr>
          <p:cNvSpPr>
            <a:spLocks noGrp="1"/>
          </p:cNvSpPr>
          <p:nvPr>
            <p:ph type="body" sz="quarter" idx="35"/>
          </p:nvPr>
        </p:nvSpPr>
        <p:spPr>
          <a:xfrm>
            <a:off x="2064866" y="4332161"/>
            <a:ext cx="3568837" cy="609600"/>
          </a:xfrm>
        </p:spPr>
        <p:txBody>
          <a:bodyPr anchor="b">
            <a:noAutofit/>
          </a:bodyPr>
          <a:lstStyle>
            <a:lvl1pPr marL="0" indent="0" algn="ctr">
              <a:lnSpc>
                <a:spcPct val="100000"/>
              </a:lnSpc>
              <a:spcBef>
                <a:spcPts val="0"/>
              </a:spcBef>
              <a:buNone/>
              <a:defRPr sz="1800" baseline="0">
                <a:latin typeface="+mj-lt"/>
                <a:ea typeface="+mj-ea"/>
              </a:defRPr>
            </a:lvl1pPr>
            <a:lvl2pPr algn="ctr">
              <a:lnSpc>
                <a:spcPct val="100000"/>
              </a:lnSpc>
              <a:spcBef>
                <a:spcPts val="0"/>
              </a:spcBef>
              <a:defRPr sz="1800">
                <a:latin typeface="+mj-lt"/>
              </a:defRPr>
            </a:lvl2pPr>
            <a:lvl3pPr algn="ctr">
              <a:lnSpc>
                <a:spcPct val="100000"/>
              </a:lnSpc>
              <a:spcBef>
                <a:spcPts val="0"/>
              </a:spcBef>
              <a:defRPr sz="1800">
                <a:latin typeface="+mj-lt"/>
              </a:defRPr>
            </a:lvl3pPr>
            <a:lvl4pPr algn="ctr">
              <a:lnSpc>
                <a:spcPct val="100000"/>
              </a:lnSpc>
              <a:spcBef>
                <a:spcPts val="0"/>
              </a:spcBef>
              <a:defRPr sz="1800">
                <a:latin typeface="+mj-lt"/>
              </a:defRPr>
            </a:lvl4pPr>
            <a:lvl5pPr algn="ctr">
              <a:lnSpc>
                <a:spcPct val="100000"/>
              </a:lnSpc>
              <a:spcBef>
                <a:spcPts val="0"/>
              </a:spcBef>
              <a:defRPr sz="1800">
                <a:latin typeface="+mj-lt"/>
              </a:defRPr>
            </a:lvl5pPr>
          </a:lstStyle>
          <a:p>
            <a:pPr lvl="0"/>
            <a:r>
              <a:rPr lang="en-GB"/>
              <a:t>Click to edit Master text styles</a:t>
            </a:r>
          </a:p>
        </p:txBody>
      </p:sp>
      <p:sp>
        <p:nvSpPr>
          <p:cNvPr id="35" name="Text Placeholder 35">
            <a:extLst>
              <a:ext uri="{FF2B5EF4-FFF2-40B4-BE49-F238E27FC236}">
                <a16:creationId xmlns:a16="http://schemas.microsoft.com/office/drawing/2014/main" id="{D27F749F-CAF5-FF7B-7CF9-192E8764322C}"/>
              </a:ext>
            </a:extLst>
          </p:cNvPr>
          <p:cNvSpPr>
            <a:spLocks noGrp="1"/>
          </p:cNvSpPr>
          <p:nvPr>
            <p:ph type="body" sz="quarter" idx="36"/>
          </p:nvPr>
        </p:nvSpPr>
        <p:spPr>
          <a:xfrm>
            <a:off x="2064866" y="5076287"/>
            <a:ext cx="3568837" cy="789658"/>
          </a:xfrm>
        </p:spPr>
        <p:txBody>
          <a:bodyPr>
            <a:noAutofit/>
          </a:bodyPr>
          <a:lstStyle>
            <a:lvl1pPr marL="0" indent="0" algn="ctr">
              <a:spcBef>
                <a:spcPts val="0"/>
              </a:spcBef>
              <a:buNone/>
              <a:defRPr sz="1400">
                <a:solidFill>
                  <a:schemeClr val="tx1">
                    <a:lumMod val="75000"/>
                    <a:lumOff val="25000"/>
                  </a:schemeClr>
                </a:solidFill>
              </a:defRPr>
            </a:lvl1pPr>
            <a:lvl2pPr algn="ctr">
              <a:spcBef>
                <a:spcPts val="0"/>
              </a:spcBef>
              <a:defRPr sz="1400"/>
            </a:lvl2pPr>
            <a:lvl3pPr algn="ctr">
              <a:spcBef>
                <a:spcPts val="0"/>
              </a:spcBef>
              <a:defRPr sz="1400"/>
            </a:lvl3pPr>
            <a:lvl4pPr algn="ctr">
              <a:spcBef>
                <a:spcPts val="0"/>
              </a:spcBef>
              <a:defRPr sz="1400"/>
            </a:lvl4pPr>
            <a:lvl5pPr algn="ctr">
              <a:spcBef>
                <a:spcPts val="0"/>
              </a:spcBef>
              <a:defRPr sz="1400"/>
            </a:lvl5pPr>
          </a:lstStyle>
          <a:p>
            <a:pPr lvl="0"/>
            <a:r>
              <a:rPr lang="en-GB"/>
              <a:t>Click to edit Master text styles</a:t>
            </a:r>
          </a:p>
        </p:txBody>
      </p:sp>
      <p:sp>
        <p:nvSpPr>
          <p:cNvPr id="36" name="Text Placeholder 35">
            <a:extLst>
              <a:ext uri="{FF2B5EF4-FFF2-40B4-BE49-F238E27FC236}">
                <a16:creationId xmlns:a16="http://schemas.microsoft.com/office/drawing/2014/main" id="{BC192F01-6AB2-5F7C-6D0A-CB9465FB2B17}"/>
              </a:ext>
            </a:extLst>
          </p:cNvPr>
          <p:cNvSpPr>
            <a:spLocks noGrp="1"/>
          </p:cNvSpPr>
          <p:nvPr>
            <p:ph type="body" sz="quarter" idx="37"/>
          </p:nvPr>
        </p:nvSpPr>
        <p:spPr>
          <a:xfrm>
            <a:off x="6556353" y="4332161"/>
            <a:ext cx="3568837" cy="609600"/>
          </a:xfrm>
        </p:spPr>
        <p:txBody>
          <a:bodyPr anchor="b">
            <a:noAutofit/>
          </a:bodyPr>
          <a:lstStyle>
            <a:lvl1pPr marL="0" indent="0" algn="ctr">
              <a:lnSpc>
                <a:spcPct val="100000"/>
              </a:lnSpc>
              <a:spcBef>
                <a:spcPts val="0"/>
              </a:spcBef>
              <a:buNone/>
              <a:defRPr sz="1800" baseline="0">
                <a:latin typeface="+mj-lt"/>
                <a:ea typeface="+mj-ea"/>
              </a:defRPr>
            </a:lvl1pPr>
            <a:lvl2pPr algn="ctr">
              <a:lnSpc>
                <a:spcPct val="100000"/>
              </a:lnSpc>
              <a:spcBef>
                <a:spcPts val="0"/>
              </a:spcBef>
              <a:defRPr sz="1800">
                <a:latin typeface="+mj-lt"/>
              </a:defRPr>
            </a:lvl2pPr>
            <a:lvl3pPr algn="ctr">
              <a:lnSpc>
                <a:spcPct val="100000"/>
              </a:lnSpc>
              <a:spcBef>
                <a:spcPts val="0"/>
              </a:spcBef>
              <a:defRPr sz="1800">
                <a:latin typeface="+mj-lt"/>
              </a:defRPr>
            </a:lvl3pPr>
            <a:lvl4pPr algn="ctr">
              <a:lnSpc>
                <a:spcPct val="100000"/>
              </a:lnSpc>
              <a:spcBef>
                <a:spcPts val="0"/>
              </a:spcBef>
              <a:defRPr sz="1800">
                <a:latin typeface="+mj-lt"/>
              </a:defRPr>
            </a:lvl4pPr>
            <a:lvl5pPr algn="ctr">
              <a:lnSpc>
                <a:spcPct val="100000"/>
              </a:lnSpc>
              <a:spcBef>
                <a:spcPts val="0"/>
              </a:spcBef>
              <a:defRPr sz="1800">
                <a:latin typeface="+mj-lt"/>
              </a:defRPr>
            </a:lvl5pPr>
          </a:lstStyle>
          <a:p>
            <a:pPr lvl="0"/>
            <a:r>
              <a:rPr lang="en-GB"/>
              <a:t>Click to edit Master text styles</a:t>
            </a:r>
          </a:p>
        </p:txBody>
      </p:sp>
      <p:sp>
        <p:nvSpPr>
          <p:cNvPr id="37" name="Text Placeholder 35">
            <a:extLst>
              <a:ext uri="{FF2B5EF4-FFF2-40B4-BE49-F238E27FC236}">
                <a16:creationId xmlns:a16="http://schemas.microsoft.com/office/drawing/2014/main" id="{92B7605E-FACE-97D3-9DDD-CBD52582C52F}"/>
              </a:ext>
            </a:extLst>
          </p:cNvPr>
          <p:cNvSpPr>
            <a:spLocks noGrp="1"/>
          </p:cNvSpPr>
          <p:nvPr>
            <p:ph type="body" sz="quarter" idx="38"/>
          </p:nvPr>
        </p:nvSpPr>
        <p:spPr>
          <a:xfrm>
            <a:off x="6556353" y="5076287"/>
            <a:ext cx="3568837" cy="789658"/>
          </a:xfrm>
        </p:spPr>
        <p:txBody>
          <a:bodyPr>
            <a:noAutofit/>
          </a:bodyPr>
          <a:lstStyle>
            <a:lvl1pPr marL="0" indent="0" algn="ctr">
              <a:spcBef>
                <a:spcPts val="0"/>
              </a:spcBef>
              <a:buNone/>
              <a:defRPr sz="1400">
                <a:solidFill>
                  <a:schemeClr val="tx1">
                    <a:lumMod val="75000"/>
                    <a:lumOff val="25000"/>
                  </a:schemeClr>
                </a:solidFill>
              </a:defRPr>
            </a:lvl1pPr>
            <a:lvl2pPr algn="ctr">
              <a:spcBef>
                <a:spcPts val="0"/>
              </a:spcBef>
              <a:defRPr sz="1400"/>
            </a:lvl2pPr>
            <a:lvl3pPr algn="ctr">
              <a:spcBef>
                <a:spcPts val="0"/>
              </a:spcBef>
              <a:defRPr sz="1400"/>
            </a:lvl3pPr>
            <a:lvl4pPr algn="ctr">
              <a:spcBef>
                <a:spcPts val="0"/>
              </a:spcBef>
              <a:defRPr sz="1400"/>
            </a:lvl4pPr>
            <a:lvl5pPr algn="ctr">
              <a:spcBef>
                <a:spcPts val="0"/>
              </a:spcBef>
              <a:defRPr sz="1400"/>
            </a:lvl5pPr>
          </a:lstStyle>
          <a:p>
            <a:pPr lvl="0"/>
            <a:r>
              <a:rPr lang="en-GB"/>
              <a:t>Click to edit Master text styles</a:t>
            </a:r>
          </a:p>
        </p:txBody>
      </p:sp>
      <p:sp>
        <p:nvSpPr>
          <p:cNvPr id="8" name="Date Placeholder 3">
            <a:extLst>
              <a:ext uri="{FF2B5EF4-FFF2-40B4-BE49-F238E27FC236}">
                <a16:creationId xmlns:a16="http://schemas.microsoft.com/office/drawing/2014/main" id="{3077065C-2494-1885-831E-3BA6D45D1B23}"/>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4" name="Footer Placeholder 4">
            <a:extLst>
              <a:ext uri="{FF2B5EF4-FFF2-40B4-BE49-F238E27FC236}">
                <a16:creationId xmlns:a16="http://schemas.microsoft.com/office/drawing/2014/main" id="{F3BA8BAB-E3F7-7F34-F87D-AA46C5710F22}"/>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CE3977F9-FC55-44B0-53B8-ADB4C12EC74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4" name="Freeform: Shape 16">
            <a:extLst>
              <a:ext uri="{FF2B5EF4-FFF2-40B4-BE49-F238E27FC236}">
                <a16:creationId xmlns:a16="http://schemas.microsoft.com/office/drawing/2014/main" id="{9495CF4B-5A18-C9CB-401F-E668B73D1DF2}"/>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7">
            <a:extLst>
              <a:ext uri="{FF2B5EF4-FFF2-40B4-BE49-F238E27FC236}">
                <a16:creationId xmlns:a16="http://schemas.microsoft.com/office/drawing/2014/main" id="{A3A58E7B-24DB-5995-5E8D-E19B88CD122D}"/>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Freeform: Shape 19">
            <a:extLst>
              <a:ext uri="{FF2B5EF4-FFF2-40B4-BE49-F238E27FC236}">
                <a16:creationId xmlns:a16="http://schemas.microsoft.com/office/drawing/2014/main" id="{7AEF2BAC-C579-9EFD-2089-8AAF5C6A9312}"/>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Freeform: Shape 18">
            <a:extLst>
              <a:ext uri="{FF2B5EF4-FFF2-40B4-BE49-F238E27FC236}">
                <a16:creationId xmlns:a16="http://schemas.microsoft.com/office/drawing/2014/main" id="{5D70562F-DEEF-5606-F5E8-63AEA8B627AE}"/>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945060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4-item Lis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hasCustomPrompt="1"/>
          </p:nvPr>
        </p:nvSpPr>
        <p:spPr>
          <a:xfrm>
            <a:off x="844000" y="886783"/>
            <a:ext cx="10504000" cy="1132258"/>
          </a:xfrm>
        </p:spPr>
        <p:txBody>
          <a:bodyPr anchor="ctr">
            <a:noAutofit/>
          </a:bodyPr>
          <a:lstStyle>
            <a:lvl1pPr algn="ctr">
              <a:defRPr sz="3600"/>
            </a:lvl1pPr>
          </a:lstStyle>
          <a:p>
            <a:r>
              <a:rPr lang="en-US"/>
              <a:t>Click to edit Master title style</a:t>
            </a:r>
          </a:p>
        </p:txBody>
      </p:sp>
      <p:sp>
        <p:nvSpPr>
          <p:cNvPr id="31" name="Picture Placeholder 30">
            <a:extLst>
              <a:ext uri="{FF2B5EF4-FFF2-40B4-BE49-F238E27FC236}">
                <a16:creationId xmlns:a16="http://schemas.microsoft.com/office/drawing/2014/main" id="{1E932CF8-809C-FD53-EC2F-3F8B262C9E10}"/>
              </a:ext>
            </a:extLst>
          </p:cNvPr>
          <p:cNvSpPr>
            <a:spLocks noGrp="1"/>
          </p:cNvSpPr>
          <p:nvPr>
            <p:ph type="pic" sz="quarter" idx="20"/>
          </p:nvPr>
        </p:nvSpPr>
        <p:spPr>
          <a:xfrm>
            <a:off x="1628775" y="2362200"/>
            <a:ext cx="1122363" cy="1482577"/>
          </a:xfrm>
        </p:spPr>
        <p:txBody>
          <a:bodyPr/>
          <a:lstStyle/>
          <a:p>
            <a:endParaRPr lang="en-GB"/>
          </a:p>
        </p:txBody>
      </p:sp>
      <p:sp>
        <p:nvSpPr>
          <p:cNvPr id="35" name="Text Placeholder 35">
            <a:extLst>
              <a:ext uri="{FF2B5EF4-FFF2-40B4-BE49-F238E27FC236}">
                <a16:creationId xmlns:a16="http://schemas.microsoft.com/office/drawing/2014/main" id="{C5471E28-499C-13C5-B42B-B8FC431D7331}"/>
              </a:ext>
            </a:extLst>
          </p:cNvPr>
          <p:cNvSpPr>
            <a:spLocks noGrp="1"/>
          </p:cNvSpPr>
          <p:nvPr>
            <p:ph type="body" sz="quarter" idx="25"/>
          </p:nvPr>
        </p:nvSpPr>
        <p:spPr>
          <a:xfrm>
            <a:off x="2930248" y="2355585"/>
            <a:ext cx="2683398"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36" name="Text Placeholder 35">
            <a:extLst>
              <a:ext uri="{FF2B5EF4-FFF2-40B4-BE49-F238E27FC236}">
                <a16:creationId xmlns:a16="http://schemas.microsoft.com/office/drawing/2014/main" id="{0A5EC27E-AE02-883E-31F5-32208B9F14C7}"/>
              </a:ext>
            </a:extLst>
          </p:cNvPr>
          <p:cNvSpPr>
            <a:spLocks noGrp="1"/>
          </p:cNvSpPr>
          <p:nvPr>
            <p:ph type="body" sz="quarter" idx="26"/>
          </p:nvPr>
        </p:nvSpPr>
        <p:spPr>
          <a:xfrm>
            <a:off x="2930248" y="3099711"/>
            <a:ext cx="2683398" cy="789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33" name="Picture Placeholder 30">
            <a:extLst>
              <a:ext uri="{FF2B5EF4-FFF2-40B4-BE49-F238E27FC236}">
                <a16:creationId xmlns:a16="http://schemas.microsoft.com/office/drawing/2014/main" id="{5771AF9B-91C5-4FCF-3268-BEF15CB2C657}"/>
              </a:ext>
            </a:extLst>
          </p:cNvPr>
          <p:cNvSpPr>
            <a:spLocks noGrp="1"/>
          </p:cNvSpPr>
          <p:nvPr>
            <p:ph type="pic" sz="quarter" idx="22"/>
          </p:nvPr>
        </p:nvSpPr>
        <p:spPr>
          <a:xfrm>
            <a:off x="6578356" y="2362200"/>
            <a:ext cx="1122363" cy="1482577"/>
          </a:xfrm>
        </p:spPr>
        <p:txBody>
          <a:bodyPr/>
          <a:lstStyle/>
          <a:p>
            <a:endParaRPr lang="en-GB"/>
          </a:p>
        </p:txBody>
      </p:sp>
      <p:sp>
        <p:nvSpPr>
          <p:cNvPr id="37" name="Text Placeholder 35">
            <a:extLst>
              <a:ext uri="{FF2B5EF4-FFF2-40B4-BE49-F238E27FC236}">
                <a16:creationId xmlns:a16="http://schemas.microsoft.com/office/drawing/2014/main" id="{16CD61A4-9D01-CB18-B80D-F0D20394AF22}"/>
              </a:ext>
            </a:extLst>
          </p:cNvPr>
          <p:cNvSpPr>
            <a:spLocks noGrp="1"/>
          </p:cNvSpPr>
          <p:nvPr>
            <p:ph type="body" sz="quarter" idx="27"/>
          </p:nvPr>
        </p:nvSpPr>
        <p:spPr>
          <a:xfrm>
            <a:off x="7876966" y="2355585"/>
            <a:ext cx="2683398"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38" name="Text Placeholder 35">
            <a:extLst>
              <a:ext uri="{FF2B5EF4-FFF2-40B4-BE49-F238E27FC236}">
                <a16:creationId xmlns:a16="http://schemas.microsoft.com/office/drawing/2014/main" id="{EA936668-A06C-15E6-9A5A-A170E3C8A6D7}"/>
              </a:ext>
            </a:extLst>
          </p:cNvPr>
          <p:cNvSpPr>
            <a:spLocks noGrp="1"/>
          </p:cNvSpPr>
          <p:nvPr>
            <p:ph type="body" sz="quarter" idx="28"/>
          </p:nvPr>
        </p:nvSpPr>
        <p:spPr>
          <a:xfrm>
            <a:off x="7876966" y="3099711"/>
            <a:ext cx="2683398" cy="789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32" name="Picture Placeholder 30">
            <a:extLst>
              <a:ext uri="{FF2B5EF4-FFF2-40B4-BE49-F238E27FC236}">
                <a16:creationId xmlns:a16="http://schemas.microsoft.com/office/drawing/2014/main" id="{66E6D2AA-72F5-D5EB-9F7A-61EFDB86790E}"/>
              </a:ext>
            </a:extLst>
          </p:cNvPr>
          <p:cNvSpPr>
            <a:spLocks noGrp="1"/>
          </p:cNvSpPr>
          <p:nvPr>
            <p:ph type="pic" sz="quarter" idx="21"/>
          </p:nvPr>
        </p:nvSpPr>
        <p:spPr>
          <a:xfrm>
            <a:off x="1628775" y="4307775"/>
            <a:ext cx="1122363" cy="1482577"/>
          </a:xfrm>
        </p:spPr>
        <p:txBody>
          <a:bodyPr/>
          <a:lstStyle/>
          <a:p>
            <a:endParaRPr lang="en-GB"/>
          </a:p>
        </p:txBody>
      </p:sp>
      <p:sp>
        <p:nvSpPr>
          <p:cNvPr id="39" name="Text Placeholder 35">
            <a:extLst>
              <a:ext uri="{FF2B5EF4-FFF2-40B4-BE49-F238E27FC236}">
                <a16:creationId xmlns:a16="http://schemas.microsoft.com/office/drawing/2014/main" id="{06D78574-9004-D5A4-06C4-6DE8A9BCBC01}"/>
              </a:ext>
            </a:extLst>
          </p:cNvPr>
          <p:cNvSpPr>
            <a:spLocks noGrp="1"/>
          </p:cNvSpPr>
          <p:nvPr>
            <p:ph type="body" sz="quarter" idx="29"/>
          </p:nvPr>
        </p:nvSpPr>
        <p:spPr>
          <a:xfrm>
            <a:off x="2930248" y="4280325"/>
            <a:ext cx="2683398"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40" name="Text Placeholder 35">
            <a:extLst>
              <a:ext uri="{FF2B5EF4-FFF2-40B4-BE49-F238E27FC236}">
                <a16:creationId xmlns:a16="http://schemas.microsoft.com/office/drawing/2014/main" id="{9A4992FB-C1F4-515B-6938-346345DE2B80}"/>
              </a:ext>
            </a:extLst>
          </p:cNvPr>
          <p:cNvSpPr>
            <a:spLocks noGrp="1"/>
          </p:cNvSpPr>
          <p:nvPr>
            <p:ph type="body" sz="quarter" idx="30"/>
          </p:nvPr>
        </p:nvSpPr>
        <p:spPr>
          <a:xfrm>
            <a:off x="2930248" y="5024451"/>
            <a:ext cx="2683398" cy="789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34" name="Picture Placeholder 30">
            <a:extLst>
              <a:ext uri="{FF2B5EF4-FFF2-40B4-BE49-F238E27FC236}">
                <a16:creationId xmlns:a16="http://schemas.microsoft.com/office/drawing/2014/main" id="{D7A8246B-3515-AD53-2508-3FC029202DA0}"/>
              </a:ext>
            </a:extLst>
          </p:cNvPr>
          <p:cNvSpPr>
            <a:spLocks noGrp="1"/>
          </p:cNvSpPr>
          <p:nvPr>
            <p:ph type="pic" sz="quarter" idx="23"/>
          </p:nvPr>
        </p:nvSpPr>
        <p:spPr>
          <a:xfrm>
            <a:off x="6578356" y="4307775"/>
            <a:ext cx="1122363" cy="1482577"/>
          </a:xfrm>
        </p:spPr>
        <p:txBody>
          <a:bodyPr/>
          <a:lstStyle/>
          <a:p>
            <a:endParaRPr lang="en-GB"/>
          </a:p>
        </p:txBody>
      </p:sp>
      <p:sp>
        <p:nvSpPr>
          <p:cNvPr id="41" name="Text Placeholder 35">
            <a:extLst>
              <a:ext uri="{FF2B5EF4-FFF2-40B4-BE49-F238E27FC236}">
                <a16:creationId xmlns:a16="http://schemas.microsoft.com/office/drawing/2014/main" id="{1FFCB778-56FA-17FD-49C7-D7F1BDD26C18}"/>
              </a:ext>
            </a:extLst>
          </p:cNvPr>
          <p:cNvSpPr>
            <a:spLocks noGrp="1"/>
          </p:cNvSpPr>
          <p:nvPr>
            <p:ph type="body" sz="quarter" idx="31"/>
          </p:nvPr>
        </p:nvSpPr>
        <p:spPr>
          <a:xfrm>
            <a:off x="7876966" y="4280325"/>
            <a:ext cx="2683398"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42" name="Text Placeholder 35">
            <a:extLst>
              <a:ext uri="{FF2B5EF4-FFF2-40B4-BE49-F238E27FC236}">
                <a16:creationId xmlns:a16="http://schemas.microsoft.com/office/drawing/2014/main" id="{7AAE6DE1-1F3D-F4AB-184E-8A3A4CEDCDC1}"/>
              </a:ext>
            </a:extLst>
          </p:cNvPr>
          <p:cNvSpPr>
            <a:spLocks noGrp="1"/>
          </p:cNvSpPr>
          <p:nvPr>
            <p:ph type="body" sz="quarter" idx="32"/>
          </p:nvPr>
        </p:nvSpPr>
        <p:spPr>
          <a:xfrm>
            <a:off x="7876966" y="5024451"/>
            <a:ext cx="2683398" cy="789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9" name="Date Placeholder 3">
            <a:extLst>
              <a:ext uri="{FF2B5EF4-FFF2-40B4-BE49-F238E27FC236}">
                <a16:creationId xmlns:a16="http://schemas.microsoft.com/office/drawing/2014/main" id="{AF563E81-A6F0-648D-DCF7-BFF1870E7555}"/>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4" name="Footer Placeholder 4">
            <a:extLst>
              <a:ext uri="{FF2B5EF4-FFF2-40B4-BE49-F238E27FC236}">
                <a16:creationId xmlns:a16="http://schemas.microsoft.com/office/drawing/2014/main" id="{F3BA8BAB-E3F7-7F34-F87D-AA46C5710F22}"/>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CE3977F9-FC55-44B0-53B8-ADB4C12EC74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0" name="Freeform: Shape 59">
            <a:extLst>
              <a:ext uri="{FF2B5EF4-FFF2-40B4-BE49-F238E27FC236}">
                <a16:creationId xmlns:a16="http://schemas.microsoft.com/office/drawing/2014/main" id="{EB1495DF-573A-3AAB-5854-8A09491BAAD0}"/>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1" name="Rectangle 9">
            <a:extLst>
              <a:ext uri="{FF2B5EF4-FFF2-40B4-BE49-F238E27FC236}">
                <a16:creationId xmlns:a16="http://schemas.microsoft.com/office/drawing/2014/main" id="{BD49C3F5-81F6-6E72-50FF-8F3AEFA131CC}"/>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a:extLst>
              <a:ext uri="{FF2B5EF4-FFF2-40B4-BE49-F238E27FC236}">
                <a16:creationId xmlns:a16="http://schemas.microsoft.com/office/drawing/2014/main" id="{92EEEEF2-460E-B70B-6230-10A7994EF00E}"/>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Shape 59">
            <a:extLst>
              <a:ext uri="{FF2B5EF4-FFF2-40B4-BE49-F238E27FC236}">
                <a16:creationId xmlns:a16="http://schemas.microsoft.com/office/drawing/2014/main" id="{C4E3626D-71B6-6652-8FE1-40921DF05687}"/>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3722022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4-item Lis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hasCustomPrompt="1"/>
          </p:nvPr>
        </p:nvSpPr>
        <p:spPr>
          <a:xfrm>
            <a:off x="844000" y="886783"/>
            <a:ext cx="10504000" cy="1132258"/>
          </a:xfrm>
        </p:spPr>
        <p:txBody>
          <a:bodyPr anchor="ctr">
            <a:noAutofit/>
          </a:bodyPr>
          <a:lstStyle>
            <a:lvl1pPr algn="l">
              <a:defRPr sz="3600" baseline="0"/>
            </a:lvl1pPr>
          </a:lstStyle>
          <a:p>
            <a:r>
              <a:rPr lang="en-US"/>
              <a:t>Click to edit Master title style</a:t>
            </a:r>
          </a:p>
        </p:txBody>
      </p:sp>
      <p:sp>
        <p:nvSpPr>
          <p:cNvPr id="20" name="Picture Placeholder 19">
            <a:extLst>
              <a:ext uri="{FF2B5EF4-FFF2-40B4-BE49-F238E27FC236}">
                <a16:creationId xmlns:a16="http://schemas.microsoft.com/office/drawing/2014/main" id="{5EE5EE63-A6DA-348D-8495-E51900A59A5F}"/>
              </a:ext>
            </a:extLst>
          </p:cNvPr>
          <p:cNvSpPr>
            <a:spLocks noGrp="1"/>
          </p:cNvSpPr>
          <p:nvPr>
            <p:ph type="pic" sz="quarter" idx="13"/>
          </p:nvPr>
        </p:nvSpPr>
        <p:spPr>
          <a:xfrm>
            <a:off x="839788" y="2366167"/>
            <a:ext cx="3255962" cy="3604422"/>
          </a:xfrm>
        </p:spPr>
        <p:txBody>
          <a:bodyPr/>
          <a:lstStyle/>
          <a:p>
            <a:endParaRPr lang="en-GB"/>
          </a:p>
        </p:txBody>
      </p:sp>
      <p:sp>
        <p:nvSpPr>
          <p:cNvPr id="36" name="Text Placeholder 35">
            <a:extLst>
              <a:ext uri="{FF2B5EF4-FFF2-40B4-BE49-F238E27FC236}">
                <a16:creationId xmlns:a16="http://schemas.microsoft.com/office/drawing/2014/main" id="{94087FA0-09BB-9F62-C383-36B2C6623B9E}"/>
              </a:ext>
            </a:extLst>
          </p:cNvPr>
          <p:cNvSpPr>
            <a:spLocks noGrp="1"/>
          </p:cNvSpPr>
          <p:nvPr>
            <p:ph type="body" sz="quarter" idx="21"/>
          </p:nvPr>
        </p:nvSpPr>
        <p:spPr>
          <a:xfrm>
            <a:off x="4634844" y="2146300"/>
            <a:ext cx="3102631"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37" name="Text Placeholder 35">
            <a:extLst>
              <a:ext uri="{FF2B5EF4-FFF2-40B4-BE49-F238E27FC236}">
                <a16:creationId xmlns:a16="http://schemas.microsoft.com/office/drawing/2014/main" id="{1156A739-AA76-7366-9AE0-D20D44A62F18}"/>
              </a:ext>
            </a:extLst>
          </p:cNvPr>
          <p:cNvSpPr>
            <a:spLocks noGrp="1"/>
          </p:cNvSpPr>
          <p:nvPr>
            <p:ph type="body" sz="quarter" idx="22"/>
          </p:nvPr>
        </p:nvSpPr>
        <p:spPr>
          <a:xfrm>
            <a:off x="4634844" y="2890426"/>
            <a:ext cx="3102631" cy="1021836"/>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38" name="Text Placeholder 35">
            <a:extLst>
              <a:ext uri="{FF2B5EF4-FFF2-40B4-BE49-F238E27FC236}">
                <a16:creationId xmlns:a16="http://schemas.microsoft.com/office/drawing/2014/main" id="{57BB261E-3856-D4EB-E49A-A805AA8CA02A}"/>
              </a:ext>
            </a:extLst>
          </p:cNvPr>
          <p:cNvSpPr>
            <a:spLocks noGrp="1"/>
          </p:cNvSpPr>
          <p:nvPr>
            <p:ph type="body" sz="quarter" idx="23"/>
          </p:nvPr>
        </p:nvSpPr>
        <p:spPr>
          <a:xfrm>
            <a:off x="8235143" y="2146300"/>
            <a:ext cx="3102631"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39" name="Text Placeholder 35">
            <a:extLst>
              <a:ext uri="{FF2B5EF4-FFF2-40B4-BE49-F238E27FC236}">
                <a16:creationId xmlns:a16="http://schemas.microsoft.com/office/drawing/2014/main" id="{14EE8DBC-744D-FDE5-F388-611D6C0C1608}"/>
              </a:ext>
            </a:extLst>
          </p:cNvPr>
          <p:cNvSpPr>
            <a:spLocks noGrp="1"/>
          </p:cNvSpPr>
          <p:nvPr>
            <p:ph type="body" sz="quarter" idx="24"/>
          </p:nvPr>
        </p:nvSpPr>
        <p:spPr>
          <a:xfrm>
            <a:off x="8235143" y="2890426"/>
            <a:ext cx="3102631" cy="1021836"/>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40" name="Text Placeholder 35">
            <a:extLst>
              <a:ext uri="{FF2B5EF4-FFF2-40B4-BE49-F238E27FC236}">
                <a16:creationId xmlns:a16="http://schemas.microsoft.com/office/drawing/2014/main" id="{29E55623-928E-5F9E-2EBB-9C1009DA2153}"/>
              </a:ext>
            </a:extLst>
          </p:cNvPr>
          <p:cNvSpPr>
            <a:spLocks noGrp="1"/>
          </p:cNvSpPr>
          <p:nvPr>
            <p:ph type="body" sz="quarter" idx="25"/>
          </p:nvPr>
        </p:nvSpPr>
        <p:spPr>
          <a:xfrm>
            <a:off x="4634844" y="4195512"/>
            <a:ext cx="3102631"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41" name="Text Placeholder 35">
            <a:extLst>
              <a:ext uri="{FF2B5EF4-FFF2-40B4-BE49-F238E27FC236}">
                <a16:creationId xmlns:a16="http://schemas.microsoft.com/office/drawing/2014/main" id="{E7542672-472E-0E16-8066-DFA62799082F}"/>
              </a:ext>
            </a:extLst>
          </p:cNvPr>
          <p:cNvSpPr>
            <a:spLocks noGrp="1"/>
          </p:cNvSpPr>
          <p:nvPr>
            <p:ph type="body" sz="quarter" idx="26"/>
          </p:nvPr>
        </p:nvSpPr>
        <p:spPr>
          <a:xfrm>
            <a:off x="4634844" y="4939638"/>
            <a:ext cx="3102631" cy="1021836"/>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42" name="Text Placeholder 35">
            <a:extLst>
              <a:ext uri="{FF2B5EF4-FFF2-40B4-BE49-F238E27FC236}">
                <a16:creationId xmlns:a16="http://schemas.microsoft.com/office/drawing/2014/main" id="{8D6428D0-36EF-16D7-741F-B91DFF9CC9A5}"/>
              </a:ext>
            </a:extLst>
          </p:cNvPr>
          <p:cNvSpPr>
            <a:spLocks noGrp="1"/>
          </p:cNvSpPr>
          <p:nvPr>
            <p:ph type="body" sz="quarter" idx="27"/>
          </p:nvPr>
        </p:nvSpPr>
        <p:spPr>
          <a:xfrm>
            <a:off x="8235143" y="4195512"/>
            <a:ext cx="3102631" cy="60960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43" name="Text Placeholder 35">
            <a:extLst>
              <a:ext uri="{FF2B5EF4-FFF2-40B4-BE49-F238E27FC236}">
                <a16:creationId xmlns:a16="http://schemas.microsoft.com/office/drawing/2014/main" id="{0BCE5C17-683A-5D3B-ECCE-2C25D14F893D}"/>
              </a:ext>
            </a:extLst>
          </p:cNvPr>
          <p:cNvSpPr>
            <a:spLocks noGrp="1"/>
          </p:cNvSpPr>
          <p:nvPr>
            <p:ph type="body" sz="quarter" idx="28"/>
          </p:nvPr>
        </p:nvSpPr>
        <p:spPr>
          <a:xfrm>
            <a:off x="8235143" y="4939638"/>
            <a:ext cx="3102631" cy="1021836"/>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10" name="Date Placeholder 3">
            <a:extLst>
              <a:ext uri="{FF2B5EF4-FFF2-40B4-BE49-F238E27FC236}">
                <a16:creationId xmlns:a16="http://schemas.microsoft.com/office/drawing/2014/main" id="{AF234816-4552-682C-7011-792489AA8518}"/>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4" name="Footer Placeholder 4">
            <a:extLst>
              <a:ext uri="{FF2B5EF4-FFF2-40B4-BE49-F238E27FC236}">
                <a16:creationId xmlns:a16="http://schemas.microsoft.com/office/drawing/2014/main" id="{F3BA8BAB-E3F7-7F34-F87D-AA46C5710F22}"/>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CE3977F9-FC55-44B0-53B8-ADB4C12EC74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6" name="Freeform: Shape 59">
            <a:extLst>
              <a:ext uri="{FF2B5EF4-FFF2-40B4-BE49-F238E27FC236}">
                <a16:creationId xmlns:a16="http://schemas.microsoft.com/office/drawing/2014/main" id="{516C1398-A7AF-C02F-934D-C37C5E987D85}"/>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7" name="Rectangle 9">
            <a:extLst>
              <a:ext uri="{FF2B5EF4-FFF2-40B4-BE49-F238E27FC236}">
                <a16:creationId xmlns:a16="http://schemas.microsoft.com/office/drawing/2014/main" id="{9B38EA50-6705-E42C-3897-B0D76FAA812E}"/>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a:extLst>
              <a:ext uri="{FF2B5EF4-FFF2-40B4-BE49-F238E27FC236}">
                <a16:creationId xmlns:a16="http://schemas.microsoft.com/office/drawing/2014/main" id="{C3BF1543-7A6B-249C-1650-3EFEB63C1EC8}"/>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Shape 59">
            <a:extLst>
              <a:ext uri="{FF2B5EF4-FFF2-40B4-BE49-F238E27FC236}">
                <a16:creationId xmlns:a16="http://schemas.microsoft.com/office/drawing/2014/main" id="{BBAD9B21-7393-1499-E59D-EA109D80C822}"/>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1501247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4-item Lists 4">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CC5A7648-D01A-875E-E9BB-ED5949D478A6}"/>
              </a:ext>
              <a:ext uri="{C183D7F6-B498-43B3-948B-1728B52AA6E4}">
                <adec:decorative xmlns:adec="http://schemas.microsoft.com/office/drawing/2017/decorative" val="1"/>
              </a:ext>
            </a:extLst>
          </p:cNvPr>
          <p:cNvSpPr/>
          <p:nvPr userDrawn="1"/>
        </p:nvSpPr>
        <p:spPr>
          <a:xfrm rot="5400000">
            <a:off x="766930" y="5779705"/>
            <a:ext cx="311361" cy="18452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Title 1">
            <a:extLst>
              <a:ext uri="{FF2B5EF4-FFF2-40B4-BE49-F238E27FC236}">
                <a16:creationId xmlns:a16="http://schemas.microsoft.com/office/drawing/2014/main" id="{666A9F42-7FF7-F803-C075-BC4968D35E34}"/>
              </a:ext>
            </a:extLst>
          </p:cNvPr>
          <p:cNvSpPr>
            <a:spLocks noGrp="1"/>
          </p:cNvSpPr>
          <p:nvPr>
            <p:ph type="title" hasCustomPrompt="1"/>
          </p:nvPr>
        </p:nvSpPr>
        <p:spPr>
          <a:xfrm>
            <a:off x="844000" y="886783"/>
            <a:ext cx="10504000" cy="1132258"/>
          </a:xfrm>
        </p:spPr>
        <p:txBody>
          <a:bodyPr anchor="ctr">
            <a:noAutofit/>
          </a:bodyPr>
          <a:lstStyle>
            <a:lvl1pPr algn="l">
              <a:defRPr sz="3600" baseline="0"/>
            </a:lvl1pPr>
          </a:lstStyle>
          <a:p>
            <a:r>
              <a:rPr lang="en-US"/>
              <a:t>Click to edit Master title style</a:t>
            </a:r>
          </a:p>
        </p:txBody>
      </p:sp>
      <p:sp>
        <p:nvSpPr>
          <p:cNvPr id="30" name="Picture Placeholder 29">
            <a:extLst>
              <a:ext uri="{FF2B5EF4-FFF2-40B4-BE49-F238E27FC236}">
                <a16:creationId xmlns:a16="http://schemas.microsoft.com/office/drawing/2014/main" id="{35EC3073-FA99-7015-CBD2-0E3B9CE430CA}"/>
              </a:ext>
            </a:extLst>
          </p:cNvPr>
          <p:cNvSpPr>
            <a:spLocks noGrp="1"/>
          </p:cNvSpPr>
          <p:nvPr>
            <p:ph type="pic" sz="quarter" idx="29"/>
          </p:nvPr>
        </p:nvSpPr>
        <p:spPr>
          <a:xfrm>
            <a:off x="841988" y="2331669"/>
            <a:ext cx="2302850" cy="1255082"/>
          </a:xfrm>
        </p:spPr>
        <p:txBody>
          <a:bodyPr/>
          <a:lstStyle/>
          <a:p>
            <a:endParaRPr lang="en-GB"/>
          </a:p>
        </p:txBody>
      </p:sp>
      <p:sp>
        <p:nvSpPr>
          <p:cNvPr id="19" name="Text Placeholder 35">
            <a:extLst>
              <a:ext uri="{FF2B5EF4-FFF2-40B4-BE49-F238E27FC236}">
                <a16:creationId xmlns:a16="http://schemas.microsoft.com/office/drawing/2014/main" id="{C879862E-201F-4356-6D65-28E89DB6F11C}"/>
              </a:ext>
            </a:extLst>
          </p:cNvPr>
          <p:cNvSpPr>
            <a:spLocks noGrp="1"/>
          </p:cNvSpPr>
          <p:nvPr>
            <p:ph type="body" sz="quarter" idx="21"/>
          </p:nvPr>
        </p:nvSpPr>
        <p:spPr>
          <a:xfrm>
            <a:off x="841989" y="3665225"/>
            <a:ext cx="2302536" cy="73513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22" name="Text Placeholder 35">
            <a:extLst>
              <a:ext uri="{FF2B5EF4-FFF2-40B4-BE49-F238E27FC236}">
                <a16:creationId xmlns:a16="http://schemas.microsoft.com/office/drawing/2014/main" id="{A15D05C0-B891-85E5-35C5-24FBD31E3269}"/>
              </a:ext>
            </a:extLst>
          </p:cNvPr>
          <p:cNvSpPr>
            <a:spLocks noGrp="1"/>
          </p:cNvSpPr>
          <p:nvPr>
            <p:ph type="body" sz="quarter" idx="22"/>
          </p:nvPr>
        </p:nvSpPr>
        <p:spPr>
          <a:xfrm>
            <a:off x="841989" y="4534881"/>
            <a:ext cx="2302536" cy="1511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35" name="Picture Placeholder 29">
            <a:extLst>
              <a:ext uri="{FF2B5EF4-FFF2-40B4-BE49-F238E27FC236}">
                <a16:creationId xmlns:a16="http://schemas.microsoft.com/office/drawing/2014/main" id="{B9CDE245-8A43-C7AE-733E-51362998210E}"/>
              </a:ext>
            </a:extLst>
          </p:cNvPr>
          <p:cNvSpPr>
            <a:spLocks noGrp="1"/>
          </p:cNvSpPr>
          <p:nvPr>
            <p:ph type="pic" sz="quarter" idx="34"/>
          </p:nvPr>
        </p:nvSpPr>
        <p:spPr>
          <a:xfrm>
            <a:off x="3552179" y="2331669"/>
            <a:ext cx="2302850" cy="1255082"/>
          </a:xfrm>
        </p:spPr>
        <p:txBody>
          <a:bodyPr/>
          <a:lstStyle/>
          <a:p>
            <a:endParaRPr lang="en-GB"/>
          </a:p>
        </p:txBody>
      </p:sp>
      <p:sp>
        <p:nvSpPr>
          <p:cNvPr id="23" name="Text Placeholder 35">
            <a:extLst>
              <a:ext uri="{FF2B5EF4-FFF2-40B4-BE49-F238E27FC236}">
                <a16:creationId xmlns:a16="http://schemas.microsoft.com/office/drawing/2014/main" id="{6741BED5-DD9B-DA08-B276-4A6A9619A77F}"/>
              </a:ext>
            </a:extLst>
          </p:cNvPr>
          <p:cNvSpPr>
            <a:spLocks noGrp="1"/>
          </p:cNvSpPr>
          <p:nvPr>
            <p:ph type="body" sz="quarter" idx="23"/>
          </p:nvPr>
        </p:nvSpPr>
        <p:spPr>
          <a:xfrm>
            <a:off x="3552493" y="3665225"/>
            <a:ext cx="2302536" cy="73513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24" name="Text Placeholder 35">
            <a:extLst>
              <a:ext uri="{FF2B5EF4-FFF2-40B4-BE49-F238E27FC236}">
                <a16:creationId xmlns:a16="http://schemas.microsoft.com/office/drawing/2014/main" id="{4211193A-897F-A0CB-98F7-FD02B1E03211}"/>
              </a:ext>
            </a:extLst>
          </p:cNvPr>
          <p:cNvSpPr>
            <a:spLocks noGrp="1"/>
          </p:cNvSpPr>
          <p:nvPr>
            <p:ph type="body" sz="quarter" idx="24"/>
          </p:nvPr>
        </p:nvSpPr>
        <p:spPr>
          <a:xfrm>
            <a:off x="3552493" y="4534881"/>
            <a:ext cx="2302536" cy="1511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34" name="Picture Placeholder 29">
            <a:extLst>
              <a:ext uri="{FF2B5EF4-FFF2-40B4-BE49-F238E27FC236}">
                <a16:creationId xmlns:a16="http://schemas.microsoft.com/office/drawing/2014/main" id="{6776899D-7EB0-41AC-9AF4-FE101D6C9E83}"/>
              </a:ext>
            </a:extLst>
          </p:cNvPr>
          <p:cNvSpPr>
            <a:spLocks noGrp="1"/>
          </p:cNvSpPr>
          <p:nvPr>
            <p:ph type="pic" sz="quarter" idx="33"/>
          </p:nvPr>
        </p:nvSpPr>
        <p:spPr>
          <a:xfrm>
            <a:off x="6284660" y="2331669"/>
            <a:ext cx="2302850" cy="1255082"/>
          </a:xfrm>
        </p:spPr>
        <p:txBody>
          <a:bodyPr/>
          <a:lstStyle/>
          <a:p>
            <a:endParaRPr lang="en-GB"/>
          </a:p>
        </p:txBody>
      </p:sp>
      <p:sp>
        <p:nvSpPr>
          <p:cNvPr id="25" name="Text Placeholder 35">
            <a:extLst>
              <a:ext uri="{FF2B5EF4-FFF2-40B4-BE49-F238E27FC236}">
                <a16:creationId xmlns:a16="http://schemas.microsoft.com/office/drawing/2014/main" id="{1DED0997-D314-C6AE-A692-306403BBE629}"/>
              </a:ext>
            </a:extLst>
          </p:cNvPr>
          <p:cNvSpPr>
            <a:spLocks noGrp="1"/>
          </p:cNvSpPr>
          <p:nvPr>
            <p:ph type="body" sz="quarter" idx="25"/>
          </p:nvPr>
        </p:nvSpPr>
        <p:spPr>
          <a:xfrm>
            <a:off x="6284974" y="3665225"/>
            <a:ext cx="2302536" cy="73513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26" name="Text Placeholder 35">
            <a:extLst>
              <a:ext uri="{FF2B5EF4-FFF2-40B4-BE49-F238E27FC236}">
                <a16:creationId xmlns:a16="http://schemas.microsoft.com/office/drawing/2014/main" id="{CB02C1DA-F7C6-2990-C630-24D0D3CA8930}"/>
              </a:ext>
            </a:extLst>
          </p:cNvPr>
          <p:cNvSpPr>
            <a:spLocks noGrp="1"/>
          </p:cNvSpPr>
          <p:nvPr>
            <p:ph type="body" sz="quarter" idx="26"/>
          </p:nvPr>
        </p:nvSpPr>
        <p:spPr>
          <a:xfrm>
            <a:off x="6284974" y="4534881"/>
            <a:ext cx="2302536" cy="1511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33" name="Picture Placeholder 29">
            <a:extLst>
              <a:ext uri="{FF2B5EF4-FFF2-40B4-BE49-F238E27FC236}">
                <a16:creationId xmlns:a16="http://schemas.microsoft.com/office/drawing/2014/main" id="{F1FE3630-D074-6944-4F08-08363014CC1D}"/>
              </a:ext>
            </a:extLst>
          </p:cNvPr>
          <p:cNvSpPr>
            <a:spLocks noGrp="1"/>
          </p:cNvSpPr>
          <p:nvPr>
            <p:ph type="pic" sz="quarter" idx="32"/>
          </p:nvPr>
        </p:nvSpPr>
        <p:spPr>
          <a:xfrm>
            <a:off x="9045148" y="2331669"/>
            <a:ext cx="2302850" cy="1255082"/>
          </a:xfrm>
        </p:spPr>
        <p:txBody>
          <a:bodyPr/>
          <a:lstStyle/>
          <a:p>
            <a:endParaRPr lang="en-GB"/>
          </a:p>
        </p:txBody>
      </p:sp>
      <p:sp>
        <p:nvSpPr>
          <p:cNvPr id="27" name="Text Placeholder 35">
            <a:extLst>
              <a:ext uri="{FF2B5EF4-FFF2-40B4-BE49-F238E27FC236}">
                <a16:creationId xmlns:a16="http://schemas.microsoft.com/office/drawing/2014/main" id="{2BD521B6-BD70-6519-3BCC-0441BC90998A}"/>
              </a:ext>
            </a:extLst>
          </p:cNvPr>
          <p:cNvSpPr>
            <a:spLocks noGrp="1"/>
          </p:cNvSpPr>
          <p:nvPr>
            <p:ph type="body" sz="quarter" idx="27"/>
          </p:nvPr>
        </p:nvSpPr>
        <p:spPr>
          <a:xfrm>
            <a:off x="9045462" y="3665225"/>
            <a:ext cx="2302536" cy="735130"/>
          </a:xfrm>
        </p:spPr>
        <p:txBody>
          <a:bodyPr anchor="b">
            <a:noAutofit/>
          </a:bodyPr>
          <a:lstStyle>
            <a:lvl1pPr marL="0" indent="0" algn="l">
              <a:lnSpc>
                <a:spcPct val="100000"/>
              </a:lnSpc>
              <a:spcBef>
                <a:spcPts val="0"/>
              </a:spcBef>
              <a:buNone/>
              <a:defRPr sz="1800" baseline="0">
                <a:latin typeface="+mj-lt"/>
                <a:ea typeface="+mj-ea"/>
              </a:defRPr>
            </a:lvl1pPr>
            <a:lvl2pPr algn="l">
              <a:lnSpc>
                <a:spcPct val="100000"/>
              </a:lnSpc>
              <a:spcBef>
                <a:spcPts val="0"/>
              </a:spcBef>
              <a:defRPr sz="1800">
                <a:latin typeface="+mj-lt"/>
              </a:defRPr>
            </a:lvl2pPr>
            <a:lvl3pPr algn="l">
              <a:lnSpc>
                <a:spcPct val="100000"/>
              </a:lnSpc>
              <a:spcBef>
                <a:spcPts val="0"/>
              </a:spcBef>
              <a:defRPr sz="1800">
                <a:latin typeface="+mj-lt"/>
              </a:defRPr>
            </a:lvl3pPr>
            <a:lvl4pPr algn="l">
              <a:lnSpc>
                <a:spcPct val="100000"/>
              </a:lnSpc>
              <a:spcBef>
                <a:spcPts val="0"/>
              </a:spcBef>
              <a:defRPr sz="1800">
                <a:latin typeface="+mj-lt"/>
              </a:defRPr>
            </a:lvl4pPr>
            <a:lvl5pPr algn="l">
              <a:lnSpc>
                <a:spcPct val="100000"/>
              </a:lnSpc>
              <a:spcBef>
                <a:spcPts val="0"/>
              </a:spcBef>
              <a:defRPr sz="1800">
                <a:latin typeface="+mj-lt"/>
              </a:defRPr>
            </a:lvl5pPr>
          </a:lstStyle>
          <a:p>
            <a:pPr lvl="0"/>
            <a:r>
              <a:rPr lang="en-GB"/>
              <a:t>Click to edit Master text styles</a:t>
            </a:r>
          </a:p>
        </p:txBody>
      </p:sp>
      <p:sp>
        <p:nvSpPr>
          <p:cNvPr id="28" name="Text Placeholder 35">
            <a:extLst>
              <a:ext uri="{FF2B5EF4-FFF2-40B4-BE49-F238E27FC236}">
                <a16:creationId xmlns:a16="http://schemas.microsoft.com/office/drawing/2014/main" id="{B09D8CE1-C90E-B457-C2C5-5AE34D538BFD}"/>
              </a:ext>
            </a:extLst>
          </p:cNvPr>
          <p:cNvSpPr>
            <a:spLocks noGrp="1"/>
          </p:cNvSpPr>
          <p:nvPr>
            <p:ph type="body" sz="quarter" idx="28"/>
          </p:nvPr>
        </p:nvSpPr>
        <p:spPr>
          <a:xfrm>
            <a:off x="9045462" y="4534881"/>
            <a:ext cx="2302536" cy="1511658"/>
          </a:xfrm>
        </p:spPr>
        <p:txBody>
          <a:bodyPr>
            <a:noAutofit/>
          </a:bodyPr>
          <a:lstStyle>
            <a:lvl1pPr marL="0" indent="0">
              <a:spcBef>
                <a:spcPts val="0"/>
              </a:spcBef>
              <a:buNone/>
              <a:defRPr sz="1400">
                <a:solidFill>
                  <a:schemeClr val="tx1">
                    <a:lumMod val="75000"/>
                    <a:lumOff val="25000"/>
                  </a:schemeClr>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GB"/>
              <a:t>Click to edit Master text styles</a:t>
            </a:r>
          </a:p>
        </p:txBody>
      </p:sp>
      <p:sp>
        <p:nvSpPr>
          <p:cNvPr id="5" name="Date Placeholder 3">
            <a:extLst>
              <a:ext uri="{FF2B5EF4-FFF2-40B4-BE49-F238E27FC236}">
                <a16:creationId xmlns:a16="http://schemas.microsoft.com/office/drawing/2014/main" id="{D7AF960F-EA2C-059B-FD05-9627AA9B405B}"/>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4" name="Footer Placeholder 4">
            <a:extLst>
              <a:ext uri="{FF2B5EF4-FFF2-40B4-BE49-F238E27FC236}">
                <a16:creationId xmlns:a16="http://schemas.microsoft.com/office/drawing/2014/main" id="{F3BA8BAB-E3F7-7F34-F87D-AA46C5710F22}"/>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3" name="Slide Number Placeholder 5">
            <a:extLst>
              <a:ext uri="{FF2B5EF4-FFF2-40B4-BE49-F238E27FC236}">
                <a16:creationId xmlns:a16="http://schemas.microsoft.com/office/drawing/2014/main" id="{CE3977F9-FC55-44B0-53B8-ADB4C12EC744}"/>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20" name="Rectangle 8">
            <a:extLst>
              <a:ext uri="{FF2B5EF4-FFF2-40B4-BE49-F238E27FC236}">
                <a16:creationId xmlns:a16="http://schemas.microsoft.com/office/drawing/2014/main" id="{41B0960E-E397-9136-EE2E-F2595BA18E5D}"/>
              </a:ext>
              <a:ext uri="{C183D7F6-B498-43B3-948B-1728B52AA6E4}">
                <adec:decorative xmlns:adec="http://schemas.microsoft.com/office/drawing/2017/decorative" val="1"/>
              </a:ext>
            </a:extLst>
          </p:cNvPr>
          <p:cNvSpPr/>
          <p:nvPr userDrawn="1"/>
        </p:nvSpPr>
        <p:spPr>
          <a:xfrm rot="16200000" flipH="1">
            <a:off x="10715814" y="-681672"/>
            <a:ext cx="311360" cy="16747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9">
            <a:extLst>
              <a:ext uri="{FF2B5EF4-FFF2-40B4-BE49-F238E27FC236}">
                <a16:creationId xmlns:a16="http://schemas.microsoft.com/office/drawing/2014/main" id="{89DDA4E8-D382-3D12-576D-43FB555E0E86}"/>
              </a:ext>
              <a:ext uri="{C183D7F6-B498-43B3-948B-1728B52AA6E4}">
                <adec:decorative xmlns:adec="http://schemas.microsoft.com/office/drawing/2017/decorative" val="1"/>
              </a:ext>
            </a:extLst>
          </p:cNvPr>
          <p:cNvSpPr/>
          <p:nvPr userDrawn="1"/>
        </p:nvSpPr>
        <p:spPr>
          <a:xfrm rot="16200000" flipH="1">
            <a:off x="11795962" y="-84996"/>
            <a:ext cx="311359" cy="481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2475769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4A53CF-A657-E995-A3A7-271D67F33E95}"/>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3" name="Footer Placeholder 4">
            <a:extLst>
              <a:ext uri="{FF2B5EF4-FFF2-40B4-BE49-F238E27FC236}">
                <a16:creationId xmlns:a16="http://schemas.microsoft.com/office/drawing/2014/main" id="{85E39344-307B-8BD6-D5B8-D1E1F15507D9}"/>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2" name="Slide Number Placeholder 5">
            <a:extLst>
              <a:ext uri="{FF2B5EF4-FFF2-40B4-BE49-F238E27FC236}">
                <a16:creationId xmlns:a16="http://schemas.microsoft.com/office/drawing/2014/main" id="{5F632A0F-F12A-0DEF-B91F-C360E126DB37}"/>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975419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hasCustomPrompt="1"/>
          </p:nvPr>
        </p:nvSpPr>
        <p:spPr>
          <a:xfrm>
            <a:off x="844000" y="831919"/>
            <a:ext cx="3595634" cy="1757505"/>
          </a:xfrm>
        </p:spPr>
        <p:txBody>
          <a:bodyPr anchor="t">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hasCustomPrompt="1"/>
          </p:nvPr>
        </p:nvSpPr>
        <p:spPr>
          <a:xfrm>
            <a:off x="844000" y="2724912"/>
            <a:ext cx="3595634" cy="3301168"/>
          </a:xfrm>
        </p:spPr>
        <p:txBody>
          <a:bodyPr anchor="t">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hasCustomPrompt="1"/>
          </p:nvPr>
        </p:nvSpPr>
        <p:spPr>
          <a:xfrm>
            <a:off x="4907742" y="831919"/>
            <a:ext cx="6440258" cy="5194161"/>
          </a:xfrm>
        </p:spPr>
        <p:txBody>
          <a:bodyPr>
            <a:noAutofit/>
          </a:bodyPr>
          <a:lstStyle>
            <a:lvl1pPr marL="0" indent="0">
              <a:buNone/>
              <a:defRPr sz="1400"/>
            </a:lvl1pPr>
            <a:lvl2pPr marL="457200" indent="0">
              <a:buNone/>
              <a:defRPr sz="1200"/>
            </a:lvl2pPr>
            <a:lvl3pPr marL="914400" indent="0">
              <a:buNone/>
              <a:defRPr sz="1100"/>
            </a:lvl3pPr>
            <a:lvl4pPr marL="1371600" indent="0">
              <a:buNone/>
              <a:defRPr sz="1050"/>
            </a:lvl4pPr>
            <a:lvl5pPr marL="1828800" indent="0">
              <a:buNone/>
              <a:defRPr sz="105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DB9FEA63-1DA3-3F9F-C50E-7AC4477F2215}"/>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DBD582E8-8B0D-6439-7715-18DB0157354C}"/>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665968CD-929F-6D74-C903-1AA5B15388B2}"/>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8" name="Freeform: Shape 59">
            <a:extLst>
              <a:ext uri="{FF2B5EF4-FFF2-40B4-BE49-F238E27FC236}">
                <a16:creationId xmlns:a16="http://schemas.microsoft.com/office/drawing/2014/main" id="{0322356F-D701-4C42-BB8B-523069A7752B}"/>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9" name="Rectangle 9">
            <a:extLst>
              <a:ext uri="{FF2B5EF4-FFF2-40B4-BE49-F238E27FC236}">
                <a16:creationId xmlns:a16="http://schemas.microsoft.com/office/drawing/2014/main" id="{2E841F2B-D332-09D0-EBCB-48E8FBC6D38F}"/>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11">
            <a:extLst>
              <a:ext uri="{FF2B5EF4-FFF2-40B4-BE49-F238E27FC236}">
                <a16:creationId xmlns:a16="http://schemas.microsoft.com/office/drawing/2014/main" id="{5024EB45-DF26-BF12-BFEF-CA485F4D9549}"/>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Shape 59">
            <a:extLst>
              <a:ext uri="{FF2B5EF4-FFF2-40B4-BE49-F238E27FC236}">
                <a16:creationId xmlns:a16="http://schemas.microsoft.com/office/drawing/2014/main" id="{B1D17E64-4E73-BCCA-9364-C59A3D2260F2}"/>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3848848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hasCustomPrompt="1"/>
          </p:nvPr>
        </p:nvSpPr>
        <p:spPr>
          <a:xfrm>
            <a:off x="844000" y="831919"/>
            <a:ext cx="3595634" cy="2212313"/>
          </a:xfrm>
        </p:spPr>
        <p:txBody>
          <a:bodyPr anchor="t">
            <a:no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hasCustomPrompt="1"/>
          </p:nvPr>
        </p:nvSpPr>
        <p:spPr>
          <a:xfrm>
            <a:off x="849024" y="3260034"/>
            <a:ext cx="3585586" cy="2766045"/>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831919"/>
            <a:ext cx="6284681" cy="5194161"/>
          </a:xfrm>
        </p:spPr>
        <p:txBody>
          <a:bodyPr>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2" name="Date Placeholder 3">
            <a:extLst>
              <a:ext uri="{FF2B5EF4-FFF2-40B4-BE49-F238E27FC236}">
                <a16:creationId xmlns:a16="http://schemas.microsoft.com/office/drawing/2014/main" id="{BDADB269-BBE0-1959-FE0B-2D6A08AE1A05}"/>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6" name="Footer Placeholder 4">
            <a:extLst>
              <a:ext uri="{FF2B5EF4-FFF2-40B4-BE49-F238E27FC236}">
                <a16:creationId xmlns:a16="http://schemas.microsoft.com/office/drawing/2014/main" id="{D88765A0-98CE-097F-70CA-A8CE88670F65}"/>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004CCF01-6BD8-D0D5-B68F-BF0D0E1EC427}"/>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8" name="Freeform: Shape 16">
            <a:extLst>
              <a:ext uri="{FF2B5EF4-FFF2-40B4-BE49-F238E27FC236}">
                <a16:creationId xmlns:a16="http://schemas.microsoft.com/office/drawing/2014/main" id="{F978EDC5-9ECC-A0CA-79B2-E1099D0523A3}"/>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Freeform: Shape 17">
            <a:extLst>
              <a:ext uri="{FF2B5EF4-FFF2-40B4-BE49-F238E27FC236}">
                <a16:creationId xmlns:a16="http://schemas.microsoft.com/office/drawing/2014/main" id="{5CC0BF8E-63A7-7E59-17B3-46BB432D5516}"/>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Freeform: Shape 19">
            <a:extLst>
              <a:ext uri="{FF2B5EF4-FFF2-40B4-BE49-F238E27FC236}">
                <a16:creationId xmlns:a16="http://schemas.microsoft.com/office/drawing/2014/main" id="{7C16A068-4B31-D509-6638-F057A8F5CFDE}"/>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Freeform: Shape 18">
            <a:extLst>
              <a:ext uri="{FF2B5EF4-FFF2-40B4-BE49-F238E27FC236}">
                <a16:creationId xmlns:a16="http://schemas.microsoft.com/office/drawing/2014/main" id="{ED2C66E4-77A5-559A-C4D6-22E169AE6F1D}"/>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2595250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7175" y="831919"/>
            <a:ext cx="7342307" cy="1791217"/>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60427" y="3280496"/>
            <a:ext cx="10504000" cy="2743200"/>
          </a:xfrm>
        </p:spPr>
        <p:txBody>
          <a:bodyPr>
            <a:norm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49B4F649-ECC0-65D4-73EB-F610B1EEE476}"/>
              </a:ext>
            </a:extLst>
          </p:cNvPr>
          <p:cNvSpPr>
            <a:spLocks noGrp="1"/>
          </p:cNvSpPr>
          <p:nvPr>
            <p:ph type="dt" sz="half" idx="14"/>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5" name="Footer Placeholder 4">
            <a:extLst>
              <a:ext uri="{FF2B5EF4-FFF2-40B4-BE49-F238E27FC236}">
                <a16:creationId xmlns:a16="http://schemas.microsoft.com/office/drawing/2014/main" id="{E34BAC71-4189-4AAE-3C30-91D3E7645111}"/>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F335CC0F-60E4-5024-B6AB-D87255AB6A72}"/>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0" name="Freeform: Shape 59">
            <a:extLst>
              <a:ext uri="{FF2B5EF4-FFF2-40B4-BE49-F238E27FC236}">
                <a16:creationId xmlns:a16="http://schemas.microsoft.com/office/drawing/2014/main" id="{EB1DE042-7AE4-75AA-1CFC-259030057C71}"/>
              </a:ext>
              <a:ext uri="{C183D7F6-B498-43B3-948B-1728B52AA6E4}">
                <adec:decorative xmlns:adec="http://schemas.microsoft.com/office/drawing/2017/decorative" val="1"/>
              </a:ext>
            </a:extLst>
          </p:cNvPr>
          <p:cNvSpPr/>
          <p:nvPr userDrawn="1"/>
        </p:nvSpPr>
        <p:spPr>
          <a:xfrm flipH="1">
            <a:off x="10886461" y="0"/>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11" name="Rectangle 9">
            <a:extLst>
              <a:ext uri="{FF2B5EF4-FFF2-40B4-BE49-F238E27FC236}">
                <a16:creationId xmlns:a16="http://schemas.microsoft.com/office/drawing/2014/main" id="{AB955153-AC29-8EA8-DE1E-EF143A129F84}"/>
              </a:ext>
              <a:ext uri="{C183D7F6-B498-43B3-948B-1728B52AA6E4}">
                <adec:decorative xmlns:adec="http://schemas.microsoft.com/office/drawing/2017/decorative" val="1"/>
              </a:ext>
            </a:extLst>
          </p:cNvPr>
          <p:cNvSpPr/>
          <p:nvPr userDrawn="1"/>
        </p:nvSpPr>
        <p:spPr>
          <a:xfrm rot="16200000" flipV="1">
            <a:off x="11538341" y="890"/>
            <a:ext cx="654549"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a:extLst>
              <a:ext uri="{FF2B5EF4-FFF2-40B4-BE49-F238E27FC236}">
                <a16:creationId xmlns:a16="http://schemas.microsoft.com/office/drawing/2014/main" id="{C5CBF393-915A-6526-812F-61956DD2ED62}"/>
              </a:ext>
              <a:ext uri="{C183D7F6-B498-43B3-948B-1728B52AA6E4}">
                <adec:decorative xmlns:adec="http://schemas.microsoft.com/office/drawing/2017/decorative" val="1"/>
              </a:ext>
            </a:extLst>
          </p:cNvPr>
          <p:cNvSpPr/>
          <p:nvPr userDrawn="1"/>
        </p:nvSpPr>
        <p:spPr>
          <a:xfrm rot="16200000" flipH="1">
            <a:off x="-889" y="6204342"/>
            <a:ext cx="654546" cy="6527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Shape 59">
            <a:extLst>
              <a:ext uri="{FF2B5EF4-FFF2-40B4-BE49-F238E27FC236}">
                <a16:creationId xmlns:a16="http://schemas.microsoft.com/office/drawing/2014/main" id="{36817505-F187-6307-3AA7-E870199259F8}"/>
              </a:ext>
              <a:ext uri="{C183D7F6-B498-43B3-948B-1728B52AA6E4}">
                <adec:decorative xmlns:adec="http://schemas.microsoft.com/office/drawing/2017/decorative" val="1"/>
              </a:ext>
            </a:extLst>
          </p:cNvPr>
          <p:cNvSpPr/>
          <p:nvPr userDrawn="1"/>
        </p:nvSpPr>
        <p:spPr>
          <a:xfrm flipV="1">
            <a:off x="652769" y="6203452"/>
            <a:ext cx="652769" cy="654548"/>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w="9525" cap="flat">
            <a:noFill/>
            <a:prstDash val="solid"/>
            <a:miter/>
          </a:ln>
        </p:spPr>
        <p:txBody>
          <a:bodyPr rtlCol="0" anchor="ctr"/>
          <a:lstStyle/>
          <a:p>
            <a:pPr lvl="0"/>
            <a:endParaRPr lang="zh-CN" altLang="en-US">
              <a:solidFill>
                <a:schemeClr val="tx1"/>
              </a:solidFill>
            </a:endParaRPr>
          </a:p>
        </p:txBody>
      </p:sp>
    </p:spTree>
    <p:extLst>
      <p:ext uri="{BB962C8B-B14F-4D97-AF65-F5344CB8AC3E}">
        <p14:creationId xmlns:p14="http://schemas.microsoft.com/office/powerpoint/2010/main" val="78480003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hoto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45E22-547F-B6E1-5F51-CFECC13B28B9}"/>
              </a:ext>
              <a:ext uri="{C183D7F6-B498-43B3-948B-1728B52AA6E4}">
                <adec:decorative xmlns:adec="http://schemas.microsoft.com/office/drawing/2017/decorative" val="1"/>
              </a:ext>
            </a:extLst>
          </p:cNvPr>
          <p:cNvSpPr/>
          <p:nvPr userDrawn="1"/>
        </p:nvSpPr>
        <p:spPr>
          <a:xfrm>
            <a:off x="7065818" y="6245509"/>
            <a:ext cx="5134119" cy="6124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itle 1">
            <a:extLst>
              <a:ext uri="{FF2B5EF4-FFF2-40B4-BE49-F238E27FC236}">
                <a16:creationId xmlns:a16="http://schemas.microsoft.com/office/drawing/2014/main" id="{F1C19B4F-DFB6-9576-9DF4-96FE43A1EC98}"/>
              </a:ext>
            </a:extLst>
          </p:cNvPr>
          <p:cNvSpPr>
            <a:spLocks noGrp="1"/>
          </p:cNvSpPr>
          <p:nvPr>
            <p:ph type="ctrTitle" hasCustomPrompt="1"/>
          </p:nvPr>
        </p:nvSpPr>
        <p:spPr>
          <a:xfrm>
            <a:off x="910628" y="482261"/>
            <a:ext cx="5824186" cy="3987799"/>
          </a:xfrm>
        </p:spPr>
        <p:txBody>
          <a:bodyPr lIns="0" tIns="0" rIns="0" bIns="0" anchor="b">
            <a:noAutofit/>
          </a:bodyPr>
          <a:lstStyle>
            <a:lvl1pPr algn="l">
              <a:defRPr sz="5400"/>
            </a:lvl1pPr>
          </a:lstStyle>
          <a:p>
            <a:r>
              <a:rPr lang="en-US"/>
              <a:t>Click to edit Master title style</a:t>
            </a:r>
            <a:endParaRPr lang="en-CN"/>
          </a:p>
        </p:txBody>
      </p:sp>
      <p:sp>
        <p:nvSpPr>
          <p:cNvPr id="18" name="Subtitle 2">
            <a:extLst>
              <a:ext uri="{FF2B5EF4-FFF2-40B4-BE49-F238E27FC236}">
                <a16:creationId xmlns:a16="http://schemas.microsoft.com/office/drawing/2014/main" id="{D99BC2BC-8A72-7BB8-D8C8-CB385D30BB75}"/>
              </a:ext>
            </a:extLst>
          </p:cNvPr>
          <p:cNvSpPr>
            <a:spLocks noGrp="1"/>
          </p:cNvSpPr>
          <p:nvPr>
            <p:ph type="subTitle" idx="1" hasCustomPrompt="1"/>
          </p:nvPr>
        </p:nvSpPr>
        <p:spPr>
          <a:xfrm>
            <a:off x="910628" y="4640704"/>
            <a:ext cx="5824186" cy="876323"/>
          </a:xfrm>
        </p:spPr>
        <p:txBody>
          <a:bodyPr>
            <a:noAutofit/>
          </a:bodyPr>
          <a:lstStyle>
            <a:lvl1pPr marL="0" indent="0" algn="l">
              <a:lnSpc>
                <a:spcPct val="100000"/>
              </a:lnSpc>
              <a:spcBef>
                <a:spcPts val="0"/>
              </a:spcBef>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2" name="Content Placeholder 8">
            <a:extLst>
              <a:ext uri="{FF2B5EF4-FFF2-40B4-BE49-F238E27FC236}">
                <a16:creationId xmlns:a16="http://schemas.microsoft.com/office/drawing/2014/main" id="{EC403ECD-0E61-4F10-7162-E98E5D2C68D4}"/>
              </a:ext>
              <a:ext uri="{C183D7F6-B498-43B3-948B-1728B52AA6E4}">
                <adec:decorative xmlns:adec="http://schemas.microsoft.com/office/drawing/2017/decorative" val="0"/>
              </a:ext>
            </a:extLst>
          </p:cNvPr>
          <p:cNvSpPr>
            <a:spLocks noGrp="1"/>
          </p:cNvSpPr>
          <p:nvPr>
            <p:ph sz="quarter" idx="17" hasCustomPrompt="1"/>
          </p:nvPr>
        </p:nvSpPr>
        <p:spPr>
          <a:xfrm>
            <a:off x="910629" y="5978808"/>
            <a:ext cx="1737322" cy="266701"/>
          </a:xfrm>
        </p:spPr>
        <p:txBody>
          <a:bodyPr lIns="0" tIns="0" rIns="0" bIns="0" anchor="b">
            <a:noAutofit/>
          </a:bodyPr>
          <a:lstStyle>
            <a:lvl1pPr marL="0" indent="0">
              <a:spcBef>
                <a:spcPts val="0"/>
              </a:spcBef>
              <a:buNone/>
              <a:defRPr sz="1600"/>
            </a:lvl1pPr>
            <a:lvl2pPr>
              <a:defRPr sz="1600"/>
            </a:lvl2pPr>
            <a:lvl3pPr>
              <a:defRPr sz="1600"/>
            </a:lvl3pPr>
            <a:lvl4pPr>
              <a:defRPr sz="1600"/>
            </a:lvl4pPr>
            <a:lvl5pPr>
              <a:defRPr sz="1600"/>
            </a:lvl5pPr>
          </a:lstStyle>
          <a:p>
            <a:r>
              <a:rPr lang="en-US" sz="1600"/>
              <a:t>Presenter Name</a:t>
            </a:r>
          </a:p>
        </p:txBody>
      </p:sp>
      <p:sp>
        <p:nvSpPr>
          <p:cNvPr id="26" name="Picture Placeholder 25">
            <a:extLst>
              <a:ext uri="{FF2B5EF4-FFF2-40B4-BE49-F238E27FC236}">
                <a16:creationId xmlns:a16="http://schemas.microsoft.com/office/drawing/2014/main" id="{035CA494-5B62-D1F6-0DF6-40D867589380}"/>
              </a:ext>
            </a:extLst>
          </p:cNvPr>
          <p:cNvSpPr>
            <a:spLocks noGrp="1"/>
          </p:cNvSpPr>
          <p:nvPr>
            <p:ph type="pic" sz="quarter" idx="20"/>
          </p:nvPr>
        </p:nvSpPr>
        <p:spPr>
          <a:xfrm>
            <a:off x="7065818" y="1331046"/>
            <a:ext cx="3772303" cy="4914460"/>
          </a:xfrm>
          <a:noFill/>
        </p:spPr>
        <p:txBody>
          <a:bodyPr/>
          <a:lstStyle/>
          <a:p>
            <a:endParaRPr lang="zh-CN" altLang="en-US"/>
          </a:p>
        </p:txBody>
      </p:sp>
      <p:sp>
        <p:nvSpPr>
          <p:cNvPr id="3" name="Date Placeholder 3">
            <a:extLst>
              <a:ext uri="{FF2B5EF4-FFF2-40B4-BE49-F238E27FC236}">
                <a16:creationId xmlns:a16="http://schemas.microsoft.com/office/drawing/2014/main" id="{B742842F-049E-5CE5-521C-3D7CF4664B24}"/>
              </a:ext>
            </a:extLst>
          </p:cNvPr>
          <p:cNvSpPr>
            <a:spLocks noGrp="1"/>
          </p:cNvSpPr>
          <p:nvPr>
            <p:ph type="dt" sz="half" idx="10"/>
          </p:nvPr>
        </p:nvSpPr>
        <p:spPr>
          <a:xfrm>
            <a:off x="657225" y="6400800"/>
            <a:ext cx="2743200" cy="266700"/>
          </a:xfrm>
        </p:spPr>
        <p:txBody>
          <a:bodyPr lIns="0" tIns="0" rIns="0" bIns="0"/>
          <a:lstStyle/>
          <a:p>
            <a:r>
              <a:rPr lang="en-US" altLang="zh-CN" dirty="0"/>
              <a:t>03/12/2025</a:t>
            </a:r>
            <a:fld id="{FD138C57-8E3B-4697-92F8-0ED9B71F7E17}" type="datetime1">
              <a:rPr lang="en-US" smtClean="0"/>
              <a:t>7/16/2025</a:t>
            </a:fld>
            <a:endParaRPr lang="en-US"/>
          </a:p>
        </p:txBody>
      </p:sp>
      <p:sp>
        <p:nvSpPr>
          <p:cNvPr id="4" name="Footer Placeholder 4">
            <a:extLst>
              <a:ext uri="{FF2B5EF4-FFF2-40B4-BE49-F238E27FC236}">
                <a16:creationId xmlns:a16="http://schemas.microsoft.com/office/drawing/2014/main" id="{F57807E5-619C-C6C7-6226-8A9540B6DD6B}"/>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9873A478-35CD-870F-0A0C-AD044CED3009}"/>
              </a:ext>
            </a:extLst>
          </p:cNvPr>
          <p:cNvSpPr>
            <a:spLocks noGrp="1"/>
          </p:cNvSpPr>
          <p:nvPr>
            <p:ph type="sldNum" sz="quarter" idx="12"/>
          </p:nvPr>
        </p:nvSpPr>
        <p:spPr>
          <a:xfrm>
            <a:off x="8274049" y="6400800"/>
            <a:ext cx="3241675" cy="266700"/>
          </a:xfrm>
        </p:spPr>
        <p:txBody>
          <a:bodyPr lIns="0" tIns="0" rIns="0" bIns="0"/>
          <a:lstStyle>
            <a:lvl1pPr algn="r">
              <a:defRPr>
                <a:solidFill>
                  <a:schemeClr val="bg1"/>
                </a:solidFill>
              </a:defRPr>
            </a:lvl1pPr>
          </a:lstStyle>
          <a:p>
            <a:fld id="{CC057153-B650-4DEB-B370-79DDCFDCE934}" type="slidenum">
              <a:rPr lang="en-US" smtClean="0"/>
              <a:pPr/>
              <a:t>‹#›</a:t>
            </a:fld>
            <a:endParaRPr lang="en-US"/>
          </a:p>
        </p:txBody>
      </p:sp>
      <p:sp>
        <p:nvSpPr>
          <p:cNvPr id="10" name="Rectangle 8">
            <a:extLst>
              <a:ext uri="{FF2B5EF4-FFF2-40B4-BE49-F238E27FC236}">
                <a16:creationId xmlns:a16="http://schemas.microsoft.com/office/drawing/2014/main" id="{1B4E1136-DFDD-32BF-5846-514278A0F779}"/>
              </a:ext>
              <a:ext uri="{C183D7F6-B498-43B3-948B-1728B52AA6E4}">
                <adec:decorative xmlns:adec="http://schemas.microsoft.com/office/drawing/2017/decorative" val="1"/>
              </a:ext>
            </a:extLst>
          </p:cNvPr>
          <p:cNvSpPr/>
          <p:nvPr userDrawn="1"/>
        </p:nvSpPr>
        <p:spPr>
          <a:xfrm rot="5400000">
            <a:off x="1183663" y="-700191"/>
            <a:ext cx="274322" cy="16747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9">
            <a:extLst>
              <a:ext uri="{FF2B5EF4-FFF2-40B4-BE49-F238E27FC236}">
                <a16:creationId xmlns:a16="http://schemas.microsoft.com/office/drawing/2014/main" id="{4973B099-8DFA-53FB-1105-A26CC36014D5}"/>
              </a:ext>
              <a:ext uri="{C183D7F6-B498-43B3-948B-1728B52AA6E4}">
                <adec:decorative xmlns:adec="http://schemas.microsoft.com/office/drawing/2017/decorative" val="1"/>
              </a:ext>
            </a:extLst>
          </p:cNvPr>
          <p:cNvSpPr/>
          <p:nvPr userDrawn="1"/>
        </p:nvSpPr>
        <p:spPr>
          <a:xfrm rot="5400000">
            <a:off x="104574" y="-104573"/>
            <a:ext cx="274322" cy="48347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Rectangle 6">
            <a:extLst>
              <a:ext uri="{FF2B5EF4-FFF2-40B4-BE49-F238E27FC236}">
                <a16:creationId xmlns:a16="http://schemas.microsoft.com/office/drawing/2014/main" id="{F5FF0307-7223-2A57-49F7-205DFC3CADD3}"/>
              </a:ext>
              <a:ext uri="{C183D7F6-B498-43B3-948B-1728B52AA6E4}">
                <adec:decorative xmlns:adec="http://schemas.microsoft.com/office/drawing/2017/decorative" val="1"/>
              </a:ext>
            </a:extLst>
          </p:cNvPr>
          <p:cNvSpPr/>
          <p:nvPr userDrawn="1"/>
        </p:nvSpPr>
        <p:spPr>
          <a:xfrm rot="10800000">
            <a:off x="10833956" y="-2"/>
            <a:ext cx="1365980" cy="22320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6" name="Freeform: Shape 59">
            <a:extLst>
              <a:ext uri="{FF2B5EF4-FFF2-40B4-BE49-F238E27FC236}">
                <a16:creationId xmlns:a16="http://schemas.microsoft.com/office/drawing/2014/main" id="{AB33DB86-5F38-0CF7-F613-511E8B1B1997}"/>
              </a:ext>
              <a:ext uri="{C183D7F6-B498-43B3-948B-1728B52AA6E4}">
                <adec:decorative xmlns:adec="http://schemas.microsoft.com/office/drawing/2017/decorative" val="1"/>
              </a:ext>
            </a:extLst>
          </p:cNvPr>
          <p:cNvSpPr/>
          <p:nvPr userDrawn="1"/>
        </p:nvSpPr>
        <p:spPr>
          <a:xfrm flipH="1" flipV="1">
            <a:off x="10841892" y="-3"/>
            <a:ext cx="1358044" cy="2232015"/>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41" name="Rectangle 6">
            <a:extLst>
              <a:ext uri="{FF2B5EF4-FFF2-40B4-BE49-F238E27FC236}">
                <a16:creationId xmlns:a16="http://schemas.microsoft.com/office/drawing/2014/main" id="{B297F7B8-C42C-1B4A-C596-DA9004187DEB}"/>
              </a:ext>
              <a:ext uri="{C183D7F6-B498-43B3-948B-1728B52AA6E4}">
                <adec:decorative xmlns:adec="http://schemas.microsoft.com/office/drawing/2017/decorative" val="1"/>
              </a:ext>
            </a:extLst>
          </p:cNvPr>
          <p:cNvSpPr/>
          <p:nvPr userDrawn="1"/>
        </p:nvSpPr>
        <p:spPr>
          <a:xfrm rot="10800000">
            <a:off x="10833956" y="2232018"/>
            <a:ext cx="1358044" cy="1916648"/>
          </a:xfrm>
          <a:prstGeom prst="rect">
            <a:avLst/>
          </a:prstGeom>
          <a:solidFill>
            <a:schemeClr val="accent1"/>
          </a:solidFill>
          <a:ln w="9525" cap="flat">
            <a:noFill/>
            <a:prstDash val="solid"/>
            <a:miter/>
          </a:ln>
        </p:spPr>
        <p:txBody>
          <a:bodyPr rtlCol="0" anchor="ctr"/>
          <a:lstStyle/>
          <a:p>
            <a:pPr lvl="0"/>
            <a:endParaRPr lang="zh-CN" altLang="en-US">
              <a:solidFill>
                <a:schemeClr val="tx1"/>
              </a:solidFill>
            </a:endParaRPr>
          </a:p>
        </p:txBody>
      </p:sp>
      <p:sp>
        <p:nvSpPr>
          <p:cNvPr id="14" name="Freeform: Shape 9">
            <a:extLst>
              <a:ext uri="{FF2B5EF4-FFF2-40B4-BE49-F238E27FC236}">
                <a16:creationId xmlns:a16="http://schemas.microsoft.com/office/drawing/2014/main" id="{3CDB4C82-C1F2-7A31-B0C0-EC7A16E86E01}"/>
              </a:ext>
              <a:ext uri="{C183D7F6-B498-43B3-948B-1728B52AA6E4}">
                <adec:decorative xmlns:adec="http://schemas.microsoft.com/office/drawing/2017/decorative" val="1"/>
              </a:ext>
            </a:extLst>
          </p:cNvPr>
          <p:cNvSpPr/>
          <p:nvPr userDrawn="1"/>
        </p:nvSpPr>
        <p:spPr>
          <a:xfrm flipV="1">
            <a:off x="10833888" y="3428999"/>
            <a:ext cx="1366047" cy="719665"/>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3" name="Rectangle 8">
            <a:extLst>
              <a:ext uri="{FF2B5EF4-FFF2-40B4-BE49-F238E27FC236}">
                <a16:creationId xmlns:a16="http://schemas.microsoft.com/office/drawing/2014/main" id="{D03B5295-1DAD-F67E-A9D1-1EDDEDAE034E}"/>
              </a:ext>
              <a:ext uri="{C183D7F6-B498-43B3-948B-1728B52AA6E4}">
                <adec:decorative xmlns:adec="http://schemas.microsoft.com/office/drawing/2017/decorative" val="1"/>
              </a:ext>
            </a:extLst>
          </p:cNvPr>
          <p:cNvSpPr/>
          <p:nvPr userDrawn="1"/>
        </p:nvSpPr>
        <p:spPr>
          <a:xfrm rot="10800000" flipV="1">
            <a:off x="10833955" y="4148664"/>
            <a:ext cx="1365981" cy="209684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Shape 59">
            <a:extLst>
              <a:ext uri="{FF2B5EF4-FFF2-40B4-BE49-F238E27FC236}">
                <a16:creationId xmlns:a16="http://schemas.microsoft.com/office/drawing/2014/main" id="{C681F86B-1EB2-1ABD-11BE-7405C317D113}"/>
              </a:ext>
              <a:ext uri="{C183D7F6-B498-43B3-948B-1728B52AA6E4}">
                <adec:decorative xmlns:adec="http://schemas.microsoft.com/office/drawing/2017/decorative" val="1"/>
              </a:ext>
            </a:extLst>
          </p:cNvPr>
          <p:cNvSpPr/>
          <p:nvPr userDrawn="1"/>
        </p:nvSpPr>
        <p:spPr>
          <a:xfrm flipH="1" flipV="1">
            <a:off x="10833955" y="4148663"/>
            <a:ext cx="1365980" cy="209684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Tree>
    <p:extLst>
      <p:ext uri="{BB962C8B-B14F-4D97-AF65-F5344CB8AC3E}">
        <p14:creationId xmlns:p14="http://schemas.microsoft.com/office/powerpoint/2010/main" val="2123551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clusion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 uri="{C183D7F6-B498-43B3-948B-1728B52AA6E4}">
                <adec:decorative xmlns:adec="http://schemas.microsoft.com/office/drawing/2017/decorative" val="0"/>
              </a:ext>
            </a:extLst>
          </p:cNvPr>
          <p:cNvSpPr>
            <a:spLocks noGrp="1"/>
          </p:cNvSpPr>
          <p:nvPr>
            <p:ph type="title"/>
          </p:nvPr>
        </p:nvSpPr>
        <p:spPr>
          <a:xfrm>
            <a:off x="844000" y="1627318"/>
            <a:ext cx="8430767" cy="1842020"/>
          </a:xfrm>
        </p:spPr>
        <p:txBody>
          <a:bodyPr anchor="b">
            <a:no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 uri="{C183D7F6-B498-43B3-948B-1728B52AA6E4}">
                <adec:decorative xmlns:adec="http://schemas.microsoft.com/office/drawing/2017/decorative" val="0"/>
              </a:ext>
            </a:extLst>
          </p:cNvPr>
          <p:cNvSpPr>
            <a:spLocks noGrp="1"/>
          </p:cNvSpPr>
          <p:nvPr>
            <p:ph sz="quarter" idx="14"/>
          </p:nvPr>
        </p:nvSpPr>
        <p:spPr>
          <a:xfrm>
            <a:off x="844128" y="3622674"/>
            <a:ext cx="8430639" cy="2150962"/>
          </a:xfrm>
        </p:spPr>
        <p:txBody>
          <a:bodyPr>
            <a:noAutofit/>
          </a:bodyPr>
          <a:lstStyle>
            <a:lvl1pPr marL="0" indent="0">
              <a:buNone/>
              <a:defRPr sz="1400"/>
            </a:lvl1pPr>
            <a:lvl2pPr marL="228600" indent="0">
              <a:buNone/>
              <a:defRPr sz="1200"/>
            </a:lvl2pPr>
            <a:lvl3pPr marL="457200" indent="0">
              <a:buNone/>
              <a:defRPr sz="1100"/>
            </a:lvl3pPr>
            <a:lvl4pPr marL="685800" indent="0">
              <a:buNone/>
              <a:defRPr sz="1050"/>
            </a:lvl4pPr>
            <a:lvl5pPr marL="914400" inden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4915D485-D4CB-65C5-C05B-8D3E535F6A4E}"/>
              </a:ext>
            </a:extLst>
          </p:cNvPr>
          <p:cNvSpPr>
            <a:spLocks noGrp="1"/>
          </p:cNvSpPr>
          <p:nvPr>
            <p:ph type="dt" sz="half" idx="15"/>
          </p:nvPr>
        </p:nvSpPr>
        <p:spPr>
          <a:xfrm>
            <a:off x="1174751" y="6400800"/>
            <a:ext cx="2743200" cy="266700"/>
          </a:xfrm>
        </p:spPr>
        <p:txBody>
          <a:bodyPr lIns="0" tIns="0" rIns="0" bIns="0"/>
          <a:lstStyle>
            <a:lvl1pPr>
              <a:defRPr>
                <a:solidFill>
                  <a:schemeClr val="tx1"/>
                </a:solidFill>
              </a:defRPr>
            </a:lvl1pPr>
          </a:lstStyle>
          <a:p>
            <a:r>
              <a:rPr lang="en-US" altLang="zh-CN" dirty="0"/>
              <a:t>03/12/2025</a:t>
            </a:r>
            <a:fld id="{FD138C57-8E3B-4697-92F8-0ED9B71F7E17}" type="datetime1">
              <a:rPr lang="en-US" smtClean="0"/>
              <a:pPr/>
              <a:t>7/16/2025</a:t>
            </a:fld>
            <a:endParaRPr lang="en-US"/>
          </a:p>
        </p:txBody>
      </p:sp>
      <p:sp>
        <p:nvSpPr>
          <p:cNvPr id="5" name="Footer Placeholder 4">
            <a:extLst>
              <a:ext uri="{FF2B5EF4-FFF2-40B4-BE49-F238E27FC236}">
                <a16:creationId xmlns:a16="http://schemas.microsoft.com/office/drawing/2014/main" id="{9C567240-62F7-D89C-BF3D-34806BC255BC}"/>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4" name="Slide Number Placeholder 5">
            <a:extLst>
              <a:ext uri="{FF2B5EF4-FFF2-40B4-BE49-F238E27FC236}">
                <a16:creationId xmlns:a16="http://schemas.microsoft.com/office/drawing/2014/main" id="{F9726FF9-AAAD-F331-EC9B-83CB551F1DCA}"/>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3" name="Freeform: Shape 16">
            <a:extLst>
              <a:ext uri="{FF2B5EF4-FFF2-40B4-BE49-F238E27FC236}">
                <a16:creationId xmlns:a16="http://schemas.microsoft.com/office/drawing/2014/main" id="{7C2CB355-42E5-6CAD-CDA4-04E8698C7806}"/>
              </a:ext>
              <a:ext uri="{C183D7F6-B498-43B3-948B-1728B52AA6E4}">
                <adec:decorative xmlns:adec="http://schemas.microsoft.com/office/drawing/2017/decorative" val="1"/>
              </a:ext>
            </a:extLst>
          </p:cNvPr>
          <p:cNvSpPr/>
          <p:nvPr userDrawn="1"/>
        </p:nvSpPr>
        <p:spPr>
          <a:xfrm>
            <a:off x="11286467"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Freeform: Shape 17">
            <a:extLst>
              <a:ext uri="{FF2B5EF4-FFF2-40B4-BE49-F238E27FC236}">
                <a16:creationId xmlns:a16="http://schemas.microsoft.com/office/drawing/2014/main" id="{7F51CA23-0DF4-94C6-A295-9A6ED5AA7078}"/>
              </a:ext>
              <a:ext uri="{C183D7F6-B498-43B3-948B-1728B52AA6E4}">
                <adec:decorative xmlns:adec="http://schemas.microsoft.com/office/drawing/2017/decorative" val="1"/>
              </a:ext>
            </a:extLst>
          </p:cNvPr>
          <p:cNvSpPr/>
          <p:nvPr userDrawn="1"/>
        </p:nvSpPr>
        <p:spPr>
          <a:xfrm>
            <a:off x="11764589" y="0"/>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Freeform: Shape 19">
            <a:extLst>
              <a:ext uri="{FF2B5EF4-FFF2-40B4-BE49-F238E27FC236}">
                <a16:creationId xmlns:a16="http://schemas.microsoft.com/office/drawing/2014/main" id="{78973DDC-FE45-271D-D333-1265C63DC4F4}"/>
              </a:ext>
              <a:ext uri="{C183D7F6-B498-43B3-948B-1728B52AA6E4}">
                <adec:decorative xmlns:adec="http://schemas.microsoft.com/office/drawing/2017/decorative" val="1"/>
              </a:ext>
            </a:extLst>
          </p:cNvPr>
          <p:cNvSpPr/>
          <p:nvPr userDrawn="1"/>
        </p:nvSpPr>
        <p:spPr>
          <a:xfrm flipH="1">
            <a:off x="0"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Freeform: Shape 18">
            <a:extLst>
              <a:ext uri="{FF2B5EF4-FFF2-40B4-BE49-F238E27FC236}">
                <a16:creationId xmlns:a16="http://schemas.microsoft.com/office/drawing/2014/main" id="{98BB5E17-8DB4-2B6A-4A48-E57456A3120F}"/>
              </a:ext>
              <a:ext uri="{C183D7F6-B498-43B3-948B-1728B52AA6E4}">
                <adec:decorative xmlns:adec="http://schemas.microsoft.com/office/drawing/2017/decorative" val="1"/>
              </a:ext>
            </a:extLst>
          </p:cNvPr>
          <p:cNvSpPr/>
          <p:nvPr userDrawn="1"/>
        </p:nvSpPr>
        <p:spPr>
          <a:xfrm flipH="1">
            <a:off x="478123" y="6003177"/>
            <a:ext cx="427411" cy="854823"/>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19102238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87" name="Rectangle 23">
            <a:extLst>
              <a:ext uri="{FF2B5EF4-FFF2-40B4-BE49-F238E27FC236}">
                <a16:creationId xmlns:a16="http://schemas.microsoft.com/office/drawing/2014/main" id="{590E6AF1-4025-C539-6638-597177D00B8D}"/>
              </a:ext>
              <a:ext uri="{C183D7F6-B498-43B3-948B-1728B52AA6E4}">
                <adec:decorative xmlns:adec="http://schemas.microsoft.com/office/drawing/2017/decorative" val="1"/>
              </a:ext>
            </a:extLst>
          </p:cNvPr>
          <p:cNvSpPr/>
          <p:nvPr userDrawn="1"/>
        </p:nvSpPr>
        <p:spPr>
          <a:xfrm>
            <a:off x="7065818" y="6245509"/>
            <a:ext cx="5126179" cy="6124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itle 6">
            <a:extLst>
              <a:ext uri="{FF2B5EF4-FFF2-40B4-BE49-F238E27FC236}">
                <a16:creationId xmlns:a16="http://schemas.microsoft.com/office/drawing/2014/main" id="{25E8EC5E-EA9E-1F86-2E83-5D5499601119}"/>
              </a:ext>
            </a:extLst>
          </p:cNvPr>
          <p:cNvSpPr>
            <a:spLocks noGrp="1"/>
          </p:cNvSpPr>
          <p:nvPr>
            <p:ph type="title" hasCustomPrompt="1"/>
          </p:nvPr>
        </p:nvSpPr>
        <p:spPr>
          <a:xfrm>
            <a:off x="1085864" y="1532081"/>
            <a:ext cx="5273221" cy="3793838"/>
          </a:xfrm>
        </p:spPr>
        <p:txBody>
          <a:bodyPr lIns="0" tIns="0" rIns="0" bIns="0" anchor="ctr">
            <a:noAutofit/>
          </a:bodyPr>
          <a:lstStyle>
            <a:lvl1pPr>
              <a:defRPr sz="5400" baseline="0">
                <a:solidFill>
                  <a:schemeClr val="tx1"/>
                </a:solidFill>
              </a:defRPr>
            </a:lvl1pPr>
          </a:lstStyle>
          <a:p>
            <a:r>
              <a:rPr lang="en-US"/>
              <a:t>Click to edit Master title style</a:t>
            </a:r>
            <a:endParaRPr lang="en-CN"/>
          </a:p>
        </p:txBody>
      </p:sp>
      <p:sp>
        <p:nvSpPr>
          <p:cNvPr id="3" name="Picture Placeholder 25" descr="A woman wearing a yellow sweater working at the office">
            <a:extLst>
              <a:ext uri="{FF2B5EF4-FFF2-40B4-BE49-F238E27FC236}">
                <a16:creationId xmlns:a16="http://schemas.microsoft.com/office/drawing/2014/main" id="{0F266249-25B1-EF53-33EB-FA594F7F68B4}"/>
              </a:ext>
              <a:ext uri="{C183D7F6-B498-43B3-948B-1728B52AA6E4}">
                <adec:decorative xmlns:adec="http://schemas.microsoft.com/office/drawing/2017/decorative" val="0"/>
              </a:ext>
            </a:extLst>
          </p:cNvPr>
          <p:cNvSpPr>
            <a:spLocks noGrp="1"/>
          </p:cNvSpPr>
          <p:nvPr>
            <p:ph type="pic" sz="quarter" idx="20"/>
          </p:nvPr>
        </p:nvSpPr>
        <p:spPr>
          <a:xfrm>
            <a:off x="7063457" y="1326812"/>
            <a:ext cx="3778434" cy="4924193"/>
          </a:xfrm>
          <a:noFill/>
        </p:spPr>
        <p:txBody>
          <a:bodyPr/>
          <a:lstStyle/>
          <a:p>
            <a:endParaRPr lang="zh-CN" altLang="en-US"/>
          </a:p>
        </p:txBody>
      </p:sp>
      <p:sp>
        <p:nvSpPr>
          <p:cNvPr id="7" name="Date Placeholder 3">
            <a:extLst>
              <a:ext uri="{FF2B5EF4-FFF2-40B4-BE49-F238E27FC236}">
                <a16:creationId xmlns:a16="http://schemas.microsoft.com/office/drawing/2014/main" id="{021528A5-067A-BD49-2204-67FF006E8BBF}"/>
              </a:ext>
            </a:extLst>
          </p:cNvPr>
          <p:cNvSpPr>
            <a:spLocks noGrp="1"/>
          </p:cNvSpPr>
          <p:nvPr>
            <p:ph type="dt" sz="half" idx="10"/>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6" name="Footer Placeholder 4">
            <a:extLst>
              <a:ext uri="{FF2B5EF4-FFF2-40B4-BE49-F238E27FC236}">
                <a16:creationId xmlns:a16="http://schemas.microsoft.com/office/drawing/2014/main" id="{5E67C389-E6A8-48B1-74CD-322C690F98FD}"/>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5" name="Slide Number Placeholder 5">
            <a:extLst>
              <a:ext uri="{FF2B5EF4-FFF2-40B4-BE49-F238E27FC236}">
                <a16:creationId xmlns:a16="http://schemas.microsoft.com/office/drawing/2014/main" id="{9D7705C1-E2D3-B1B7-C51C-44843980FFF1}"/>
              </a:ext>
            </a:extLst>
          </p:cNvPr>
          <p:cNvSpPr>
            <a:spLocks noGrp="1"/>
          </p:cNvSpPr>
          <p:nvPr>
            <p:ph type="sldNum" sz="quarter" idx="12"/>
          </p:nvPr>
        </p:nvSpPr>
        <p:spPr>
          <a:xfrm>
            <a:off x="8274049" y="6400800"/>
            <a:ext cx="3241675" cy="266700"/>
          </a:xfrm>
        </p:spPr>
        <p:txBody>
          <a:bodyPr/>
          <a:lstStyle>
            <a:lvl1pPr algn="r">
              <a:defRPr>
                <a:solidFill>
                  <a:schemeClr val="bg1"/>
                </a:solidFill>
              </a:defRPr>
            </a:lvl1pPr>
          </a:lstStyle>
          <a:p>
            <a:fld id="{CC057153-B650-4DEB-B370-79DDCFDCE934}" type="slidenum">
              <a:rPr lang="en-US" smtClean="0"/>
              <a:pPr/>
              <a:t>‹#›</a:t>
            </a:fld>
            <a:endParaRPr lang="en-US"/>
          </a:p>
        </p:txBody>
      </p:sp>
      <p:sp>
        <p:nvSpPr>
          <p:cNvPr id="12" name="Rectangle 9">
            <a:extLst>
              <a:ext uri="{FF2B5EF4-FFF2-40B4-BE49-F238E27FC236}">
                <a16:creationId xmlns:a16="http://schemas.microsoft.com/office/drawing/2014/main" id="{5917FF65-0254-002E-D43D-FF8B5E603B7F}"/>
              </a:ext>
              <a:ext uri="{C183D7F6-B498-43B3-948B-1728B52AA6E4}">
                <adec:decorative xmlns:adec="http://schemas.microsoft.com/office/drawing/2017/decorative" val="1"/>
              </a:ext>
            </a:extLst>
          </p:cNvPr>
          <p:cNvSpPr/>
          <p:nvPr userDrawn="1"/>
        </p:nvSpPr>
        <p:spPr>
          <a:xfrm rot="5400000">
            <a:off x="103515" y="-103514"/>
            <a:ext cx="274322" cy="48135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Rectangle 8">
            <a:extLst>
              <a:ext uri="{FF2B5EF4-FFF2-40B4-BE49-F238E27FC236}">
                <a16:creationId xmlns:a16="http://schemas.microsoft.com/office/drawing/2014/main" id="{3D6108ED-5598-D9CD-3F7C-E35B4C8BBB5C}"/>
              </a:ext>
              <a:ext uri="{C183D7F6-B498-43B3-948B-1728B52AA6E4}">
                <adec:decorative xmlns:adec="http://schemas.microsoft.com/office/drawing/2017/decorative" val="1"/>
              </a:ext>
            </a:extLst>
          </p:cNvPr>
          <p:cNvSpPr/>
          <p:nvPr userDrawn="1"/>
        </p:nvSpPr>
        <p:spPr>
          <a:xfrm rot="5400000">
            <a:off x="1183663" y="-700191"/>
            <a:ext cx="274322" cy="16747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6">
            <a:extLst>
              <a:ext uri="{FF2B5EF4-FFF2-40B4-BE49-F238E27FC236}">
                <a16:creationId xmlns:a16="http://schemas.microsoft.com/office/drawing/2014/main" id="{21EB73BE-3F32-B696-CCF3-3120CC026F45}"/>
              </a:ext>
              <a:ext uri="{C183D7F6-B498-43B3-948B-1728B52AA6E4}">
                <adec:decorative xmlns:adec="http://schemas.microsoft.com/office/drawing/2017/decorative" val="1"/>
              </a:ext>
            </a:extLst>
          </p:cNvPr>
          <p:cNvSpPr/>
          <p:nvPr userDrawn="1"/>
        </p:nvSpPr>
        <p:spPr>
          <a:xfrm rot="10800000">
            <a:off x="10833956" y="-2"/>
            <a:ext cx="1365980" cy="22320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4" name="Freeform: Shape 59">
            <a:extLst>
              <a:ext uri="{FF2B5EF4-FFF2-40B4-BE49-F238E27FC236}">
                <a16:creationId xmlns:a16="http://schemas.microsoft.com/office/drawing/2014/main" id="{A7A3C520-412F-3B3C-3DD2-BA1FA9970CED}"/>
              </a:ext>
              <a:ext uri="{C183D7F6-B498-43B3-948B-1728B52AA6E4}">
                <adec:decorative xmlns:adec="http://schemas.microsoft.com/office/drawing/2017/decorative" val="1"/>
              </a:ext>
            </a:extLst>
          </p:cNvPr>
          <p:cNvSpPr/>
          <p:nvPr userDrawn="1"/>
        </p:nvSpPr>
        <p:spPr>
          <a:xfrm flipH="1" flipV="1">
            <a:off x="10841892" y="-3"/>
            <a:ext cx="1358044" cy="2232015"/>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0" name="Rectangle 6">
            <a:extLst>
              <a:ext uri="{FF2B5EF4-FFF2-40B4-BE49-F238E27FC236}">
                <a16:creationId xmlns:a16="http://schemas.microsoft.com/office/drawing/2014/main" id="{99367659-61EC-44B3-A73E-47A6D3C10F4F}"/>
              </a:ext>
              <a:ext uri="{C183D7F6-B498-43B3-948B-1728B52AA6E4}">
                <adec:decorative xmlns:adec="http://schemas.microsoft.com/office/drawing/2017/decorative" val="1"/>
              </a:ext>
            </a:extLst>
          </p:cNvPr>
          <p:cNvSpPr/>
          <p:nvPr userDrawn="1"/>
        </p:nvSpPr>
        <p:spPr>
          <a:xfrm rot="10800000">
            <a:off x="10833956" y="2232018"/>
            <a:ext cx="1358044" cy="1916648"/>
          </a:xfrm>
          <a:prstGeom prst="rect">
            <a:avLst/>
          </a:prstGeom>
          <a:solidFill>
            <a:schemeClr val="accent1"/>
          </a:solidFill>
          <a:ln w="9525" cap="flat">
            <a:noFill/>
            <a:prstDash val="solid"/>
            <a:miter/>
          </a:ln>
        </p:spPr>
        <p:txBody>
          <a:bodyPr rtlCol="0" anchor="ctr"/>
          <a:lstStyle/>
          <a:p>
            <a:pPr lvl="0"/>
            <a:endParaRPr lang="zh-CN" altLang="en-US">
              <a:solidFill>
                <a:schemeClr val="tx1"/>
              </a:solidFill>
            </a:endParaRPr>
          </a:p>
        </p:txBody>
      </p:sp>
      <p:sp>
        <p:nvSpPr>
          <p:cNvPr id="26" name="Freeform: Shape 9">
            <a:extLst>
              <a:ext uri="{FF2B5EF4-FFF2-40B4-BE49-F238E27FC236}">
                <a16:creationId xmlns:a16="http://schemas.microsoft.com/office/drawing/2014/main" id="{14EDCCCA-96A0-0D33-9C7F-224DCB3D55E0}"/>
              </a:ext>
              <a:ext uri="{C183D7F6-B498-43B3-948B-1728B52AA6E4}">
                <adec:decorative xmlns:adec="http://schemas.microsoft.com/office/drawing/2017/decorative" val="1"/>
              </a:ext>
            </a:extLst>
          </p:cNvPr>
          <p:cNvSpPr/>
          <p:nvPr userDrawn="1"/>
        </p:nvSpPr>
        <p:spPr>
          <a:xfrm flipV="1">
            <a:off x="10833956" y="3472845"/>
            <a:ext cx="1358044" cy="675816"/>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2" name="Rectangle 8">
            <a:extLst>
              <a:ext uri="{FF2B5EF4-FFF2-40B4-BE49-F238E27FC236}">
                <a16:creationId xmlns:a16="http://schemas.microsoft.com/office/drawing/2014/main" id="{2C55E30B-D458-A8B6-11AB-5FAEA926BFB0}"/>
              </a:ext>
              <a:ext uri="{C183D7F6-B498-43B3-948B-1728B52AA6E4}">
                <adec:decorative xmlns:adec="http://schemas.microsoft.com/office/drawing/2017/decorative" val="1"/>
              </a:ext>
            </a:extLst>
          </p:cNvPr>
          <p:cNvSpPr/>
          <p:nvPr userDrawn="1"/>
        </p:nvSpPr>
        <p:spPr>
          <a:xfrm rot="10800000" flipV="1">
            <a:off x="10833954" y="4148664"/>
            <a:ext cx="1358043" cy="209684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Shape 59">
            <a:extLst>
              <a:ext uri="{FF2B5EF4-FFF2-40B4-BE49-F238E27FC236}">
                <a16:creationId xmlns:a16="http://schemas.microsoft.com/office/drawing/2014/main" id="{81D1A457-4F77-6BE6-3713-4638E83D6D7D}"/>
              </a:ext>
              <a:ext uri="{C183D7F6-B498-43B3-948B-1728B52AA6E4}">
                <adec:decorative xmlns:adec="http://schemas.microsoft.com/office/drawing/2017/decorative" val="1"/>
              </a:ext>
            </a:extLst>
          </p:cNvPr>
          <p:cNvSpPr/>
          <p:nvPr userDrawn="1"/>
        </p:nvSpPr>
        <p:spPr>
          <a:xfrm flipH="1" flipV="1">
            <a:off x="10833955" y="4148663"/>
            <a:ext cx="1358045" cy="209684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Tree>
    <p:extLst>
      <p:ext uri="{BB962C8B-B14F-4D97-AF65-F5344CB8AC3E}">
        <p14:creationId xmlns:p14="http://schemas.microsoft.com/office/powerpoint/2010/main" val="37525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quence Number,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91D9F7-2AF5-7E15-28CD-C5189318CC9A}"/>
              </a:ext>
              <a:ext uri="{C183D7F6-B498-43B3-948B-1728B52AA6E4}">
                <adec:decorative xmlns:adec="http://schemas.microsoft.com/office/drawing/2017/decorative" val="1"/>
              </a:ext>
            </a:extLst>
          </p:cNvPr>
          <p:cNvSpPr/>
          <p:nvPr userDrawn="1"/>
        </p:nvSpPr>
        <p:spPr>
          <a:xfrm>
            <a:off x="10010775" y="0"/>
            <a:ext cx="218122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a:extLst>
              <a:ext uri="{FF2B5EF4-FFF2-40B4-BE49-F238E27FC236}">
                <a16:creationId xmlns:a16="http://schemas.microsoft.com/office/drawing/2014/main" id="{FF402BE0-455F-CF23-B696-A4F06F441098}"/>
              </a:ext>
              <a:ext uri="{C183D7F6-B498-43B3-948B-1728B52AA6E4}">
                <adec:decorative xmlns:adec="http://schemas.microsoft.com/office/drawing/2017/decorative" val="1"/>
              </a:ext>
            </a:extLst>
          </p:cNvPr>
          <p:cNvSpPr/>
          <p:nvPr userDrawn="1"/>
        </p:nvSpPr>
        <p:spPr>
          <a:xfrm>
            <a:off x="11191875" y="5862637"/>
            <a:ext cx="1000125" cy="1000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6">
            <a:extLst>
              <a:ext uri="{FF2B5EF4-FFF2-40B4-BE49-F238E27FC236}">
                <a16:creationId xmlns:a16="http://schemas.microsoft.com/office/drawing/2014/main" id="{3575A47E-66DF-0DFE-6068-FCE75A83C7A8}"/>
              </a:ext>
            </a:extLst>
          </p:cNvPr>
          <p:cNvSpPr>
            <a:spLocks noGrp="1"/>
          </p:cNvSpPr>
          <p:nvPr>
            <p:ph type="title" hasCustomPrompt="1"/>
          </p:nvPr>
        </p:nvSpPr>
        <p:spPr>
          <a:xfrm>
            <a:off x="1022364" y="2558836"/>
            <a:ext cx="6735597" cy="3793838"/>
          </a:xfrm>
        </p:spPr>
        <p:txBody>
          <a:bodyPr lIns="0" tIns="0" rIns="0" bIns="0" anchor="t">
            <a:noAutofit/>
          </a:bodyPr>
          <a:lstStyle>
            <a:lvl1pPr>
              <a:defRPr sz="5400">
                <a:solidFill>
                  <a:schemeClr val="tx1"/>
                </a:solidFill>
              </a:defRPr>
            </a:lvl1pPr>
          </a:lstStyle>
          <a:p>
            <a:r>
              <a:rPr lang="en-US"/>
              <a:t>Click to edit Master title style</a:t>
            </a:r>
            <a:endParaRPr lang="en-CN"/>
          </a:p>
        </p:txBody>
      </p:sp>
      <p:sp>
        <p:nvSpPr>
          <p:cNvPr id="3" name="Text Placeholder 2">
            <a:extLst>
              <a:ext uri="{C183D7F6-B498-43B3-948B-1728B52AA6E4}">
                <adec:decorative xmlns:adec="http://schemas.microsoft.com/office/drawing/2017/decorative" val="0"/>
              </a:ext>
            </a:extLst>
          </p:cNvPr>
          <p:cNvSpPr>
            <a:spLocks noGrp="1"/>
          </p:cNvSpPr>
          <p:nvPr>
            <p:ph type="body" idx="1" hasCustomPrompt="1"/>
          </p:nvPr>
        </p:nvSpPr>
        <p:spPr>
          <a:xfrm>
            <a:off x="1022365" y="1649960"/>
            <a:ext cx="831916" cy="597807"/>
          </a:xfrm>
        </p:spPr>
        <p:txBody>
          <a:bodyPr lIns="0" tIns="0" rIns="0" bIns="0" anchor="b">
            <a:noAutofit/>
          </a:bodyPr>
          <a:lstStyle>
            <a:lvl1pPr marL="0" indent="0" algn="l">
              <a:buNone/>
              <a:defRPr sz="3000" baseline="0">
                <a:solidFill>
                  <a:schemeClr val="tx1"/>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01</a:t>
            </a:r>
          </a:p>
        </p:txBody>
      </p:sp>
      <p:sp>
        <p:nvSpPr>
          <p:cNvPr id="18" name="Picture Placeholder 17">
            <a:extLst>
              <a:ext uri="{FF2B5EF4-FFF2-40B4-BE49-F238E27FC236}">
                <a16:creationId xmlns:a16="http://schemas.microsoft.com/office/drawing/2014/main" id="{54D9E87A-1CDC-4014-2314-39FC7B07C83B}"/>
              </a:ext>
            </a:extLst>
          </p:cNvPr>
          <p:cNvSpPr>
            <a:spLocks noGrp="1"/>
          </p:cNvSpPr>
          <p:nvPr>
            <p:ph type="pic" sz="quarter" idx="10"/>
          </p:nvPr>
        </p:nvSpPr>
        <p:spPr>
          <a:xfrm>
            <a:off x="7961313" y="1306802"/>
            <a:ext cx="3230562" cy="4541837"/>
          </a:xfrm>
          <a:noFill/>
        </p:spPr>
        <p:txBody>
          <a:bodyPr/>
          <a:lstStyle/>
          <a:p>
            <a:endParaRPr lang="zh-CN" altLang="en-US"/>
          </a:p>
        </p:txBody>
      </p:sp>
      <p:sp>
        <p:nvSpPr>
          <p:cNvPr id="12" name="Date Placeholder 3">
            <a:extLst>
              <a:ext uri="{FF2B5EF4-FFF2-40B4-BE49-F238E27FC236}">
                <a16:creationId xmlns:a16="http://schemas.microsoft.com/office/drawing/2014/main" id="{9054A355-1144-8E9E-0708-A56938F03394}"/>
              </a:ext>
            </a:extLst>
          </p:cNvPr>
          <p:cNvSpPr>
            <a:spLocks noGrp="1"/>
          </p:cNvSpPr>
          <p:nvPr>
            <p:ph type="dt" sz="half" idx="13"/>
          </p:nvPr>
        </p:nvSpPr>
        <p:spPr>
          <a:xfrm>
            <a:off x="657225" y="6400800"/>
            <a:ext cx="2743200" cy="266700"/>
          </a:xfrm>
        </p:spPr>
        <p:txBody>
          <a:bodyPr/>
          <a:lstStyle/>
          <a:p>
            <a:r>
              <a:rPr lang="en-US" altLang="zh-CN" dirty="0"/>
              <a:t>03/12/2025</a:t>
            </a:r>
            <a:fld id="{FD138C57-8E3B-4697-92F8-0ED9B71F7E17}" type="datetime1">
              <a:rPr lang="en-US" smtClean="0"/>
              <a:t>7/16/2025</a:t>
            </a:fld>
            <a:endParaRPr lang="en-US"/>
          </a:p>
        </p:txBody>
      </p:sp>
      <p:sp>
        <p:nvSpPr>
          <p:cNvPr id="11" name="Footer Placeholder 4">
            <a:extLst>
              <a:ext uri="{FF2B5EF4-FFF2-40B4-BE49-F238E27FC236}">
                <a16:creationId xmlns:a16="http://schemas.microsoft.com/office/drawing/2014/main" id="{DB79E66C-660C-8962-2CA8-5B57D171332E}"/>
              </a:ext>
            </a:extLst>
          </p:cNvPr>
          <p:cNvSpPr>
            <a:spLocks noGrp="1"/>
          </p:cNvSpPr>
          <p:nvPr>
            <p:ph type="ftr" sz="quarter" idx="11"/>
          </p:nvPr>
        </p:nvSpPr>
        <p:spPr>
          <a:xfrm>
            <a:off x="4267200" y="6400800"/>
            <a:ext cx="3657600" cy="266700"/>
          </a:xfrm>
        </p:spPr>
        <p:txBody>
          <a:bodyPr/>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5D4AF8B1-E706-AD9A-FD16-CE6704805A2F}"/>
              </a:ext>
            </a:extLst>
          </p:cNvPr>
          <p:cNvSpPr>
            <a:spLocks noGrp="1"/>
          </p:cNvSpPr>
          <p:nvPr>
            <p:ph type="sldNum" sz="quarter" idx="12"/>
          </p:nvPr>
        </p:nvSpPr>
        <p:spPr>
          <a:xfrm>
            <a:off x="8274049" y="6400800"/>
            <a:ext cx="3241675" cy="266700"/>
          </a:xfrm>
        </p:spPr>
        <p:txBody>
          <a:bodyPr/>
          <a:lstStyle>
            <a:lvl1pPr algn="r">
              <a:defRPr/>
            </a:lvl1pPr>
          </a:lstStyle>
          <a:p>
            <a:fld id="{CC057153-B650-4DEB-B370-79DDCFDCE934}" type="slidenum">
              <a:rPr lang="en-US" smtClean="0"/>
              <a:pPr/>
              <a:t>‹#›</a:t>
            </a:fld>
            <a:endParaRPr lang="en-US"/>
          </a:p>
        </p:txBody>
      </p:sp>
      <p:sp>
        <p:nvSpPr>
          <p:cNvPr id="14" name="Freeform: Shape 13">
            <a:extLst>
              <a:ext uri="{FF2B5EF4-FFF2-40B4-BE49-F238E27FC236}">
                <a16:creationId xmlns:a16="http://schemas.microsoft.com/office/drawing/2014/main" id="{EADD3443-0734-5152-8D04-B2D94110150A}"/>
              </a:ext>
              <a:ext uri="{C183D7F6-B498-43B3-948B-1728B52AA6E4}">
                <adec:decorative xmlns:adec="http://schemas.microsoft.com/office/drawing/2017/decorative" val="1"/>
              </a:ext>
            </a:extLst>
          </p:cNvPr>
          <p:cNvSpPr/>
          <p:nvPr userDrawn="1"/>
        </p:nvSpPr>
        <p:spPr>
          <a:xfrm>
            <a:off x="6972301"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Freeform: Shape 14">
            <a:extLst>
              <a:ext uri="{FF2B5EF4-FFF2-40B4-BE49-F238E27FC236}">
                <a16:creationId xmlns:a16="http://schemas.microsoft.com/office/drawing/2014/main" id="{90703BCA-69C2-3D24-7F07-71DD32C3B700}"/>
              </a:ext>
              <a:ext uri="{C183D7F6-B498-43B3-948B-1728B52AA6E4}">
                <adec:decorative xmlns:adec="http://schemas.microsoft.com/office/drawing/2017/decorative" val="1"/>
              </a:ext>
            </a:extLst>
          </p:cNvPr>
          <p:cNvSpPr/>
          <p:nvPr userDrawn="1"/>
        </p:nvSpPr>
        <p:spPr>
          <a:xfrm>
            <a:off x="7600951"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7025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quence Number, Photo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91D9F7-2AF5-7E15-28CD-C5189318CC9A}"/>
              </a:ext>
              <a:ext uri="{C183D7F6-B498-43B3-948B-1728B52AA6E4}">
                <adec:decorative xmlns:adec="http://schemas.microsoft.com/office/drawing/2017/decorative" val="1"/>
              </a:ext>
            </a:extLst>
          </p:cNvPr>
          <p:cNvSpPr/>
          <p:nvPr userDrawn="1"/>
        </p:nvSpPr>
        <p:spPr>
          <a:xfrm flipH="1">
            <a:off x="0" y="0"/>
            <a:ext cx="2181225"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6">
            <a:extLst>
              <a:ext uri="{FF2B5EF4-FFF2-40B4-BE49-F238E27FC236}">
                <a16:creationId xmlns:a16="http://schemas.microsoft.com/office/drawing/2014/main" id="{3575A47E-66DF-0DFE-6068-FCE75A83C7A8}"/>
              </a:ext>
            </a:extLst>
          </p:cNvPr>
          <p:cNvSpPr>
            <a:spLocks noGrp="1"/>
          </p:cNvSpPr>
          <p:nvPr>
            <p:ph type="title" hasCustomPrompt="1"/>
          </p:nvPr>
        </p:nvSpPr>
        <p:spPr>
          <a:xfrm>
            <a:off x="4446653" y="2558836"/>
            <a:ext cx="6735597" cy="3793838"/>
          </a:xfrm>
        </p:spPr>
        <p:txBody>
          <a:bodyPr lIns="0" tIns="0" rIns="0" bIns="0" anchor="t">
            <a:noAutofit/>
          </a:bodyPr>
          <a:lstStyle>
            <a:lvl1pPr algn="r">
              <a:defRPr sz="5400">
                <a:solidFill>
                  <a:schemeClr val="tx1"/>
                </a:solidFill>
              </a:defRPr>
            </a:lvl1pPr>
          </a:lstStyle>
          <a:p>
            <a:r>
              <a:rPr lang="en-US"/>
              <a:t>Click to edit Master title style</a:t>
            </a:r>
            <a:endParaRPr lang="en-CN"/>
          </a:p>
        </p:txBody>
      </p:sp>
      <p:sp>
        <p:nvSpPr>
          <p:cNvPr id="18" name="Picture Placeholder 17">
            <a:extLst>
              <a:ext uri="{FF2B5EF4-FFF2-40B4-BE49-F238E27FC236}">
                <a16:creationId xmlns:a16="http://schemas.microsoft.com/office/drawing/2014/main" id="{54D9E87A-1CDC-4014-2314-39FC7B07C83B}"/>
              </a:ext>
            </a:extLst>
          </p:cNvPr>
          <p:cNvSpPr>
            <a:spLocks noGrp="1"/>
          </p:cNvSpPr>
          <p:nvPr>
            <p:ph type="pic" sz="quarter" idx="10"/>
          </p:nvPr>
        </p:nvSpPr>
        <p:spPr>
          <a:xfrm flipH="1">
            <a:off x="1000125" y="1316037"/>
            <a:ext cx="3230562" cy="4541837"/>
          </a:xfrm>
          <a:noFill/>
        </p:spPr>
        <p:txBody>
          <a:bodyPr/>
          <a:lstStyle/>
          <a:p>
            <a:endParaRPr lang="zh-CN" altLang="en-US"/>
          </a:p>
        </p:txBody>
      </p:sp>
      <p:sp>
        <p:nvSpPr>
          <p:cNvPr id="3" name="Text Placeholder 2">
            <a:extLst>
              <a:ext uri="{C183D7F6-B498-43B3-948B-1728B52AA6E4}">
                <adec:decorative xmlns:adec="http://schemas.microsoft.com/office/drawing/2017/decorative" val="0"/>
              </a:ext>
            </a:extLst>
          </p:cNvPr>
          <p:cNvSpPr>
            <a:spLocks noGrp="1"/>
          </p:cNvSpPr>
          <p:nvPr>
            <p:ph type="body" idx="1" hasCustomPrompt="1"/>
          </p:nvPr>
        </p:nvSpPr>
        <p:spPr>
          <a:xfrm>
            <a:off x="10350334" y="1649960"/>
            <a:ext cx="831916" cy="597807"/>
          </a:xfrm>
        </p:spPr>
        <p:txBody>
          <a:bodyPr lIns="0" tIns="0" rIns="0" bIns="0" anchor="b">
            <a:noAutofit/>
          </a:bodyPr>
          <a:lstStyle>
            <a:lvl1pPr marL="0" indent="0" algn="r">
              <a:buNone/>
              <a:defRPr sz="2600" baseline="0">
                <a:solidFill>
                  <a:schemeClr val="tx1"/>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01</a:t>
            </a:r>
          </a:p>
        </p:txBody>
      </p:sp>
      <p:sp>
        <p:nvSpPr>
          <p:cNvPr id="12" name="Date Placeholder 3">
            <a:extLst>
              <a:ext uri="{FF2B5EF4-FFF2-40B4-BE49-F238E27FC236}">
                <a16:creationId xmlns:a16="http://schemas.microsoft.com/office/drawing/2014/main" id="{9054A355-1144-8E9E-0708-A56938F03394}"/>
              </a:ext>
            </a:extLst>
          </p:cNvPr>
          <p:cNvSpPr>
            <a:spLocks noGrp="1"/>
          </p:cNvSpPr>
          <p:nvPr>
            <p:ph type="dt" sz="half" idx="13"/>
          </p:nvPr>
        </p:nvSpPr>
        <p:spPr>
          <a:xfrm>
            <a:off x="1174751" y="6400800"/>
            <a:ext cx="2743200" cy="266700"/>
          </a:xfrm>
        </p:spPr>
        <p:txBody>
          <a:bodyPr lIns="0" tIns="0" rIns="0" bIns="0"/>
          <a:lstStyle>
            <a:lvl1pPr>
              <a:defRPr>
                <a:solidFill>
                  <a:schemeClr val="bg1"/>
                </a:solidFill>
              </a:defRPr>
            </a:lvl1pPr>
          </a:lstStyle>
          <a:p>
            <a:r>
              <a:rPr lang="en-US" altLang="zh-CN" dirty="0"/>
              <a:t>03/12/2025</a:t>
            </a:r>
            <a:fld id="{FD138C57-8E3B-4697-92F8-0ED9B71F7E17}" type="datetime1">
              <a:rPr lang="en-US" smtClean="0"/>
              <a:pPr/>
              <a:t>7/16/2025</a:t>
            </a:fld>
            <a:endParaRPr lang="en-US"/>
          </a:p>
        </p:txBody>
      </p:sp>
      <p:sp>
        <p:nvSpPr>
          <p:cNvPr id="11" name="Footer Placeholder 4">
            <a:extLst>
              <a:ext uri="{FF2B5EF4-FFF2-40B4-BE49-F238E27FC236}">
                <a16:creationId xmlns:a16="http://schemas.microsoft.com/office/drawing/2014/main" id="{DB79E66C-660C-8962-2CA8-5B57D171332E}"/>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5D4AF8B1-E706-AD9A-FD16-CE6704805A2F}"/>
              </a:ext>
            </a:extLst>
          </p:cNvPr>
          <p:cNvSpPr>
            <a:spLocks noGrp="1"/>
          </p:cNvSpPr>
          <p:nvPr>
            <p:ph type="sldNum" sz="quarter" idx="12"/>
          </p:nvPr>
        </p:nvSpPr>
        <p:spPr>
          <a:xfrm>
            <a:off x="8274049" y="6400800"/>
            <a:ext cx="3241675" cy="266700"/>
          </a:xfrm>
        </p:spPr>
        <p:txBody>
          <a:bodyPr lIns="0" tIns="0" rIns="0" bIns="0"/>
          <a:lstStyle>
            <a:lvl1pPr algn="r">
              <a:defRPr/>
            </a:lvl1pPr>
          </a:lstStyle>
          <a:p>
            <a:fld id="{CC057153-B650-4DEB-B370-79DDCFDCE934}" type="slidenum">
              <a:rPr lang="en-US" smtClean="0"/>
              <a:pPr/>
              <a:t>‹#›</a:t>
            </a:fld>
            <a:endParaRPr lang="en-US"/>
          </a:p>
        </p:txBody>
      </p:sp>
      <p:sp>
        <p:nvSpPr>
          <p:cNvPr id="15" name="Freeform: Shape 14">
            <a:extLst>
              <a:ext uri="{FF2B5EF4-FFF2-40B4-BE49-F238E27FC236}">
                <a16:creationId xmlns:a16="http://schemas.microsoft.com/office/drawing/2014/main" id="{90703BCA-69C2-3D24-7F07-71DD32C3B700}"/>
              </a:ext>
              <a:ext uri="{C183D7F6-B498-43B3-948B-1728B52AA6E4}">
                <adec:decorative xmlns:adec="http://schemas.microsoft.com/office/drawing/2017/decorative" val="1"/>
              </a:ext>
            </a:extLst>
          </p:cNvPr>
          <p:cNvSpPr/>
          <p:nvPr userDrawn="1"/>
        </p:nvSpPr>
        <p:spPr>
          <a:xfrm flipH="1">
            <a:off x="4029074"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Shape 13">
            <a:extLst>
              <a:ext uri="{FF2B5EF4-FFF2-40B4-BE49-F238E27FC236}">
                <a16:creationId xmlns:a16="http://schemas.microsoft.com/office/drawing/2014/main" id="{EADD3443-0734-5152-8D04-B2D94110150A}"/>
              </a:ext>
              <a:ext uri="{C183D7F6-B498-43B3-948B-1728B52AA6E4}">
                <adec:decorative xmlns:adec="http://schemas.microsoft.com/office/drawing/2017/decorative" val="1"/>
              </a:ext>
            </a:extLst>
          </p:cNvPr>
          <p:cNvSpPr/>
          <p:nvPr userDrawn="1"/>
        </p:nvSpPr>
        <p:spPr>
          <a:xfrm flipH="1">
            <a:off x="4657724" y="0"/>
            <a:ext cx="561975" cy="1123950"/>
          </a:xfrm>
          <a:custGeom>
            <a:avLst/>
            <a:gdLst>
              <a:gd name="connsiteX0" fmla="*/ 561975 w 561975"/>
              <a:gd name="connsiteY0" fmla="*/ 0 h 1123950"/>
              <a:gd name="connsiteX1" fmla="*/ 561975 w 561975"/>
              <a:gd name="connsiteY1" fmla="*/ 1123950 h 1123950"/>
              <a:gd name="connsiteX2" fmla="*/ 0 w 561975"/>
              <a:gd name="connsiteY2" fmla="*/ 561975 h 1123950"/>
              <a:gd name="connsiteX3" fmla="*/ 561975 w 561975"/>
              <a:gd name="connsiteY3" fmla="*/ 0 h 1123950"/>
            </a:gdLst>
            <a:ahLst/>
            <a:cxnLst>
              <a:cxn ang="0">
                <a:pos x="connsiteX0" y="connsiteY0"/>
              </a:cxn>
              <a:cxn ang="0">
                <a:pos x="connsiteX1" y="connsiteY1"/>
              </a:cxn>
              <a:cxn ang="0">
                <a:pos x="connsiteX2" y="connsiteY2"/>
              </a:cxn>
              <a:cxn ang="0">
                <a:pos x="connsiteX3" y="connsiteY3"/>
              </a:cxn>
            </a:cxnLst>
            <a:rect l="l" t="t" r="r" b="b"/>
            <a:pathLst>
              <a:path w="561975" h="1123950">
                <a:moveTo>
                  <a:pt x="561975" y="0"/>
                </a:moveTo>
                <a:lnTo>
                  <a:pt x="561975" y="1123950"/>
                </a:lnTo>
                <a:cubicBezTo>
                  <a:pt x="251605" y="1123950"/>
                  <a:pt x="0" y="872345"/>
                  <a:pt x="0" y="561975"/>
                </a:cubicBezTo>
                <a:cubicBezTo>
                  <a:pt x="0" y="251605"/>
                  <a:pt x="251605" y="0"/>
                  <a:pt x="56197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Rectangle 9">
            <a:extLst>
              <a:ext uri="{FF2B5EF4-FFF2-40B4-BE49-F238E27FC236}">
                <a16:creationId xmlns:a16="http://schemas.microsoft.com/office/drawing/2014/main" id="{FF402BE0-455F-CF23-B696-A4F06F441098}"/>
              </a:ext>
              <a:ext uri="{C183D7F6-B498-43B3-948B-1728B52AA6E4}">
                <adec:decorative xmlns:adec="http://schemas.microsoft.com/office/drawing/2017/decorative" val="1"/>
              </a:ext>
            </a:extLst>
          </p:cNvPr>
          <p:cNvSpPr/>
          <p:nvPr userDrawn="1"/>
        </p:nvSpPr>
        <p:spPr>
          <a:xfrm flipH="1">
            <a:off x="0" y="5862637"/>
            <a:ext cx="1000125" cy="1000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088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quence Number 1">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5EA40962-D6F9-CBBE-FF2C-4EC3830F9DAA}"/>
              </a:ext>
              <a:ext uri="{C183D7F6-B498-43B3-948B-1728B52AA6E4}">
                <adec:decorative xmlns:adec="http://schemas.microsoft.com/office/drawing/2017/decorative" val="1"/>
              </a:ext>
            </a:extLst>
          </p:cNvPr>
          <p:cNvSpPr/>
          <p:nvPr userDrawn="1"/>
        </p:nvSpPr>
        <p:spPr>
          <a:xfrm rot="10800000" flipH="1" flipV="1">
            <a:off x="0" y="4558433"/>
            <a:ext cx="1498042"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Shape 59">
            <a:extLst>
              <a:ext uri="{FF2B5EF4-FFF2-40B4-BE49-F238E27FC236}">
                <a16:creationId xmlns:a16="http://schemas.microsoft.com/office/drawing/2014/main" id="{EC816DDB-9EA2-DF6E-AAED-1B18863E588F}"/>
              </a:ext>
              <a:ext uri="{C183D7F6-B498-43B3-948B-1728B52AA6E4}">
                <adec:decorative xmlns:adec="http://schemas.microsoft.com/office/drawing/2017/decorative" val="1"/>
              </a:ext>
            </a:extLst>
          </p:cNvPr>
          <p:cNvSpPr/>
          <p:nvPr userDrawn="1"/>
        </p:nvSpPr>
        <p:spPr>
          <a:xfrm flipV="1">
            <a:off x="0" y="4558438"/>
            <a:ext cx="1498042"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5" name="Rectangle 8">
            <a:extLst>
              <a:ext uri="{FF2B5EF4-FFF2-40B4-BE49-F238E27FC236}">
                <a16:creationId xmlns:a16="http://schemas.microsoft.com/office/drawing/2014/main" id="{A04F26B9-B28E-8D10-94D1-04FE26C51C1B}"/>
              </a:ext>
              <a:ext uri="{C183D7F6-B498-43B3-948B-1728B52AA6E4}">
                <adec:decorative xmlns:adec="http://schemas.microsoft.com/office/drawing/2017/decorative" val="1"/>
              </a:ext>
            </a:extLst>
          </p:cNvPr>
          <p:cNvSpPr/>
          <p:nvPr userDrawn="1"/>
        </p:nvSpPr>
        <p:spPr>
          <a:xfrm rot="10800000" flipV="1">
            <a:off x="10693958" y="4558433"/>
            <a:ext cx="1498042" cy="22995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59">
            <a:extLst>
              <a:ext uri="{FF2B5EF4-FFF2-40B4-BE49-F238E27FC236}">
                <a16:creationId xmlns:a16="http://schemas.microsoft.com/office/drawing/2014/main" id="{4947CEF4-1632-7EBE-80C3-C52AE183F60D}"/>
              </a:ext>
              <a:ext uri="{C183D7F6-B498-43B3-948B-1728B52AA6E4}">
                <adec:decorative xmlns:adec="http://schemas.microsoft.com/office/drawing/2017/decorative" val="1"/>
              </a:ext>
            </a:extLst>
          </p:cNvPr>
          <p:cNvSpPr/>
          <p:nvPr userDrawn="1"/>
        </p:nvSpPr>
        <p:spPr>
          <a:xfrm flipH="1" flipV="1">
            <a:off x="10693958" y="4558438"/>
            <a:ext cx="1498042" cy="2299562"/>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3" name="Text Placeholder 2">
            <a:extLst>
              <a:ext uri="{C183D7F6-B498-43B3-948B-1728B52AA6E4}">
                <adec:decorative xmlns:adec="http://schemas.microsoft.com/office/drawing/2017/decorative" val="0"/>
              </a:ext>
            </a:extLst>
          </p:cNvPr>
          <p:cNvSpPr>
            <a:spLocks noGrp="1"/>
          </p:cNvSpPr>
          <p:nvPr>
            <p:ph type="body" idx="1" hasCustomPrompt="1"/>
          </p:nvPr>
        </p:nvSpPr>
        <p:spPr>
          <a:xfrm>
            <a:off x="5680042" y="1649960"/>
            <a:ext cx="831916" cy="597807"/>
          </a:xfrm>
        </p:spPr>
        <p:txBody>
          <a:bodyPr lIns="0" tIns="0" rIns="0" bIns="0" anchor="b">
            <a:noAutofit/>
          </a:bodyPr>
          <a:lstStyle>
            <a:lvl1pPr marL="0" indent="0" algn="ctr">
              <a:buNone/>
              <a:defRPr sz="2600" baseline="0">
                <a:solidFill>
                  <a:schemeClr val="tx1"/>
                </a:solidFill>
                <a:latin typeface="+mj-lt"/>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01</a:t>
            </a:r>
          </a:p>
        </p:txBody>
      </p:sp>
      <p:sp>
        <p:nvSpPr>
          <p:cNvPr id="7" name="Title 6">
            <a:extLst>
              <a:ext uri="{FF2B5EF4-FFF2-40B4-BE49-F238E27FC236}">
                <a16:creationId xmlns:a16="http://schemas.microsoft.com/office/drawing/2014/main" id="{3575A47E-66DF-0DFE-6068-FCE75A83C7A8}"/>
              </a:ext>
            </a:extLst>
          </p:cNvPr>
          <p:cNvSpPr>
            <a:spLocks noGrp="1"/>
          </p:cNvSpPr>
          <p:nvPr>
            <p:ph type="title" hasCustomPrompt="1"/>
          </p:nvPr>
        </p:nvSpPr>
        <p:spPr>
          <a:xfrm>
            <a:off x="2728202" y="2558836"/>
            <a:ext cx="6735597" cy="2536289"/>
          </a:xfrm>
        </p:spPr>
        <p:txBody>
          <a:bodyPr lIns="0" tIns="0" rIns="0" bIns="0" anchor="t">
            <a:noAutofit/>
          </a:bodyPr>
          <a:lstStyle>
            <a:lvl1pPr algn="ctr">
              <a:defRPr sz="5400">
                <a:solidFill>
                  <a:schemeClr val="tx1"/>
                </a:solidFill>
              </a:defRPr>
            </a:lvl1pPr>
          </a:lstStyle>
          <a:p>
            <a:r>
              <a:rPr lang="en-US"/>
              <a:t>Click to edit Master title style</a:t>
            </a:r>
            <a:endParaRPr lang="en-CN"/>
          </a:p>
        </p:txBody>
      </p:sp>
      <p:sp>
        <p:nvSpPr>
          <p:cNvPr id="12" name="Date Placeholder 3">
            <a:extLst>
              <a:ext uri="{FF2B5EF4-FFF2-40B4-BE49-F238E27FC236}">
                <a16:creationId xmlns:a16="http://schemas.microsoft.com/office/drawing/2014/main" id="{9054A355-1144-8E9E-0708-A56938F03394}"/>
              </a:ext>
            </a:extLst>
          </p:cNvPr>
          <p:cNvSpPr>
            <a:spLocks noGrp="1"/>
          </p:cNvSpPr>
          <p:nvPr>
            <p:ph type="dt" sz="half" idx="13"/>
          </p:nvPr>
        </p:nvSpPr>
        <p:spPr>
          <a:xfrm>
            <a:off x="657225" y="6400800"/>
            <a:ext cx="2743200" cy="266700"/>
          </a:xfrm>
        </p:spPr>
        <p:txBody>
          <a:bodyPr lIns="0" tIns="0" rIns="0" bIns="0"/>
          <a:lstStyle>
            <a:lvl1pPr>
              <a:defRPr>
                <a:solidFill>
                  <a:schemeClr val="bg1"/>
                </a:solidFill>
              </a:defRPr>
            </a:lvl1pPr>
          </a:lstStyle>
          <a:p>
            <a:r>
              <a:rPr lang="en-US" altLang="zh-CN" dirty="0"/>
              <a:t>03/12/2025</a:t>
            </a:r>
            <a:fld id="{FD138C57-8E3B-4697-92F8-0ED9B71F7E17}" type="datetime1">
              <a:rPr lang="en-US" smtClean="0"/>
              <a:pPr/>
              <a:t>7/16/2025</a:t>
            </a:fld>
            <a:endParaRPr lang="en-US"/>
          </a:p>
        </p:txBody>
      </p:sp>
      <p:sp>
        <p:nvSpPr>
          <p:cNvPr id="11" name="Footer Placeholder 4">
            <a:extLst>
              <a:ext uri="{FF2B5EF4-FFF2-40B4-BE49-F238E27FC236}">
                <a16:creationId xmlns:a16="http://schemas.microsoft.com/office/drawing/2014/main" id="{DB79E66C-660C-8962-2CA8-5B57D171332E}"/>
              </a:ext>
            </a:extLst>
          </p:cNvPr>
          <p:cNvSpPr>
            <a:spLocks noGrp="1"/>
          </p:cNvSpPr>
          <p:nvPr>
            <p:ph type="ftr" sz="quarter" idx="11"/>
          </p:nvPr>
        </p:nvSpPr>
        <p:spPr>
          <a:xfrm>
            <a:off x="4267200" y="6400800"/>
            <a:ext cx="3657600" cy="266700"/>
          </a:xfrm>
        </p:spPr>
        <p:txBody>
          <a:bodyPr lIns="0" tIns="0" rIns="0" bIns="0"/>
          <a:lstStyle>
            <a:lvl1pPr algn="ctr">
              <a:defRPr/>
            </a:lvl1pPr>
          </a:lstStyle>
          <a:p>
            <a:r>
              <a:rPr lang="en-US"/>
              <a:t>Sample Footer Text</a:t>
            </a:r>
          </a:p>
        </p:txBody>
      </p:sp>
      <p:sp>
        <p:nvSpPr>
          <p:cNvPr id="6" name="Slide Number Placeholder 5">
            <a:extLst>
              <a:ext uri="{FF2B5EF4-FFF2-40B4-BE49-F238E27FC236}">
                <a16:creationId xmlns:a16="http://schemas.microsoft.com/office/drawing/2014/main" id="{5D4AF8B1-E706-AD9A-FD16-CE6704805A2F}"/>
              </a:ext>
            </a:extLst>
          </p:cNvPr>
          <p:cNvSpPr>
            <a:spLocks noGrp="1"/>
          </p:cNvSpPr>
          <p:nvPr>
            <p:ph type="sldNum" sz="quarter" idx="12"/>
          </p:nvPr>
        </p:nvSpPr>
        <p:spPr>
          <a:xfrm>
            <a:off x="8274049" y="6400800"/>
            <a:ext cx="3241675" cy="266700"/>
          </a:xfrm>
        </p:spPr>
        <p:txBody>
          <a:bodyPr lIns="0" tIns="0" rIns="0" bIns="0"/>
          <a:lstStyle>
            <a:lvl1pPr algn="r">
              <a:defRPr>
                <a:solidFill>
                  <a:schemeClr val="bg1"/>
                </a:solidFill>
              </a:defRPr>
            </a:lvl1pPr>
          </a:lstStyle>
          <a:p>
            <a:fld id="{CC057153-B650-4DEB-B370-79DDCFDCE934}" type="slidenum">
              <a:rPr lang="en-US" smtClean="0"/>
              <a:pPr/>
              <a:t>‹#›</a:t>
            </a:fld>
            <a:endParaRPr lang="en-US"/>
          </a:p>
        </p:txBody>
      </p:sp>
      <p:sp>
        <p:nvSpPr>
          <p:cNvPr id="15" name="Rectangle 6">
            <a:extLst>
              <a:ext uri="{FF2B5EF4-FFF2-40B4-BE49-F238E27FC236}">
                <a16:creationId xmlns:a16="http://schemas.microsoft.com/office/drawing/2014/main" id="{AE61E74D-D5FA-5080-2F53-0087775B372B}"/>
              </a:ext>
              <a:ext uri="{C183D7F6-B498-43B3-948B-1728B52AA6E4}">
                <adec:decorative xmlns:adec="http://schemas.microsoft.com/office/drawing/2017/decorative" val="1"/>
              </a:ext>
            </a:extLst>
          </p:cNvPr>
          <p:cNvSpPr/>
          <p:nvPr userDrawn="1"/>
        </p:nvSpPr>
        <p:spPr>
          <a:xfrm rot="10800000" flipH="1">
            <a:off x="1" y="0"/>
            <a:ext cx="1498041"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8" name="Freeform: Shape 59">
            <a:extLst>
              <a:ext uri="{FF2B5EF4-FFF2-40B4-BE49-F238E27FC236}">
                <a16:creationId xmlns:a16="http://schemas.microsoft.com/office/drawing/2014/main" id="{470C155E-4CCC-564B-027C-CDC41E373939}"/>
              </a:ext>
              <a:ext uri="{C183D7F6-B498-43B3-948B-1728B52AA6E4}">
                <adec:decorative xmlns:adec="http://schemas.microsoft.com/office/drawing/2017/decorative" val="1"/>
              </a:ext>
            </a:extLst>
          </p:cNvPr>
          <p:cNvSpPr/>
          <p:nvPr userDrawn="1"/>
        </p:nvSpPr>
        <p:spPr>
          <a:xfrm flipV="1">
            <a:off x="0" y="-1"/>
            <a:ext cx="1489338"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14" name="Rectangle 6">
            <a:extLst>
              <a:ext uri="{FF2B5EF4-FFF2-40B4-BE49-F238E27FC236}">
                <a16:creationId xmlns:a16="http://schemas.microsoft.com/office/drawing/2014/main" id="{7285D770-FD07-EC97-B009-40BA4F4D0F55}"/>
              </a:ext>
              <a:ext uri="{C183D7F6-B498-43B3-948B-1728B52AA6E4}">
                <adec:decorative xmlns:adec="http://schemas.microsoft.com/office/drawing/2017/decorative" val="1"/>
              </a:ext>
            </a:extLst>
          </p:cNvPr>
          <p:cNvSpPr/>
          <p:nvPr userDrawn="1"/>
        </p:nvSpPr>
        <p:spPr>
          <a:xfrm rot="10800000" flipH="1">
            <a:off x="1" y="2456494"/>
            <a:ext cx="1498041"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35" name="Freeform: Shape 9">
            <a:extLst>
              <a:ext uri="{FF2B5EF4-FFF2-40B4-BE49-F238E27FC236}">
                <a16:creationId xmlns:a16="http://schemas.microsoft.com/office/drawing/2014/main" id="{9F696CCD-6826-7E03-C9F2-76B5BC139752}"/>
              </a:ext>
              <a:ext uri="{C183D7F6-B498-43B3-948B-1728B52AA6E4}">
                <adec:decorative xmlns:adec="http://schemas.microsoft.com/office/drawing/2017/decorative" val="1"/>
              </a:ext>
            </a:extLst>
          </p:cNvPr>
          <p:cNvSpPr/>
          <p:nvPr userDrawn="1"/>
        </p:nvSpPr>
        <p:spPr>
          <a:xfrm flipV="1">
            <a:off x="0" y="3813296"/>
            <a:ext cx="1497360" cy="745145"/>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4" name="Rectangle 6">
            <a:extLst>
              <a:ext uri="{FF2B5EF4-FFF2-40B4-BE49-F238E27FC236}">
                <a16:creationId xmlns:a16="http://schemas.microsoft.com/office/drawing/2014/main" id="{91A24A50-A008-86B3-5F54-E8B7B3A9C733}"/>
              </a:ext>
              <a:ext uri="{C183D7F6-B498-43B3-948B-1728B52AA6E4}">
                <adec:decorative xmlns:adec="http://schemas.microsoft.com/office/drawing/2017/decorative" val="1"/>
              </a:ext>
            </a:extLst>
          </p:cNvPr>
          <p:cNvSpPr/>
          <p:nvPr userDrawn="1"/>
        </p:nvSpPr>
        <p:spPr>
          <a:xfrm rot="10800000">
            <a:off x="10693958" y="0"/>
            <a:ext cx="1498041" cy="245649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9" name="Freeform: Shape 59">
            <a:extLst>
              <a:ext uri="{FF2B5EF4-FFF2-40B4-BE49-F238E27FC236}">
                <a16:creationId xmlns:a16="http://schemas.microsoft.com/office/drawing/2014/main" id="{C476D228-FB57-F7F8-C68A-E3413EFE8ED5}"/>
              </a:ext>
              <a:ext uri="{C183D7F6-B498-43B3-948B-1728B52AA6E4}">
                <adec:decorative xmlns:adec="http://schemas.microsoft.com/office/drawing/2017/decorative" val="1"/>
              </a:ext>
            </a:extLst>
          </p:cNvPr>
          <p:cNvSpPr/>
          <p:nvPr userDrawn="1"/>
        </p:nvSpPr>
        <p:spPr>
          <a:xfrm flipH="1" flipV="1">
            <a:off x="10702662" y="-1"/>
            <a:ext cx="1489338" cy="2456489"/>
          </a:xfrm>
          <a:custGeom>
            <a:avLst/>
            <a:gdLst>
              <a:gd name="connsiteX0" fmla="*/ 1497298 w 1497298"/>
              <a:gd name="connsiteY0" fmla="*/ 0 h 1457281"/>
              <a:gd name="connsiteX1" fmla="*/ 0 w 1497298"/>
              <a:gd name="connsiteY1" fmla="*/ 0 h 1457281"/>
              <a:gd name="connsiteX2" fmla="*/ 0 w 1497298"/>
              <a:gd name="connsiteY2" fmla="*/ 1457281 h 1457281"/>
            </a:gdLst>
            <a:ahLst/>
            <a:cxnLst>
              <a:cxn ang="0">
                <a:pos x="connsiteX0" y="connsiteY0"/>
              </a:cxn>
              <a:cxn ang="0">
                <a:pos x="connsiteX1" y="connsiteY1"/>
              </a:cxn>
              <a:cxn ang="0">
                <a:pos x="connsiteX2" y="connsiteY2"/>
              </a:cxn>
            </a:cxnLst>
            <a:rect l="l" t="t" r="r" b="b"/>
            <a:pathLst>
              <a:path w="1497298" h="1457281">
                <a:moveTo>
                  <a:pt x="1497298" y="0"/>
                </a:moveTo>
                <a:lnTo>
                  <a:pt x="0" y="0"/>
                </a:lnTo>
                <a:lnTo>
                  <a:pt x="0" y="145728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 name="Rectangle 6">
            <a:extLst>
              <a:ext uri="{FF2B5EF4-FFF2-40B4-BE49-F238E27FC236}">
                <a16:creationId xmlns:a16="http://schemas.microsoft.com/office/drawing/2014/main" id="{03673381-EECC-4D46-EDE7-C5E028BE1F76}"/>
              </a:ext>
              <a:ext uri="{C183D7F6-B498-43B3-948B-1728B52AA6E4}">
                <adec:decorative xmlns:adec="http://schemas.microsoft.com/office/drawing/2017/decorative" val="1"/>
              </a:ext>
            </a:extLst>
          </p:cNvPr>
          <p:cNvSpPr/>
          <p:nvPr userDrawn="1"/>
        </p:nvSpPr>
        <p:spPr>
          <a:xfrm rot="10800000">
            <a:off x="10693958" y="2456494"/>
            <a:ext cx="1498041" cy="2101947"/>
          </a:xfrm>
          <a:prstGeom prst="rect">
            <a:avLst/>
          </a:prstGeom>
          <a:solidFill>
            <a:schemeClr val="accent3"/>
          </a:solidFill>
          <a:ln w="9525" cap="flat">
            <a:noFill/>
            <a:prstDash val="solid"/>
            <a:miter/>
          </a:ln>
        </p:spPr>
        <p:txBody>
          <a:bodyPr rtlCol="0" anchor="ctr"/>
          <a:lstStyle/>
          <a:p>
            <a:pPr lvl="0"/>
            <a:endParaRPr lang="zh-CN" altLang="en-US">
              <a:solidFill>
                <a:schemeClr val="tx1"/>
              </a:solidFill>
            </a:endParaRPr>
          </a:p>
        </p:txBody>
      </p:sp>
      <p:sp>
        <p:nvSpPr>
          <p:cNvPr id="36" name="Freeform: Shape 9">
            <a:extLst>
              <a:ext uri="{FF2B5EF4-FFF2-40B4-BE49-F238E27FC236}">
                <a16:creationId xmlns:a16="http://schemas.microsoft.com/office/drawing/2014/main" id="{4441DE95-147E-9B38-A464-7A9CF35CE2CE}"/>
              </a:ext>
              <a:ext uri="{C183D7F6-B498-43B3-948B-1728B52AA6E4}">
                <adec:decorative xmlns:adec="http://schemas.microsoft.com/office/drawing/2017/decorative" val="1"/>
              </a:ext>
            </a:extLst>
          </p:cNvPr>
          <p:cNvSpPr/>
          <p:nvPr userDrawn="1"/>
        </p:nvSpPr>
        <p:spPr>
          <a:xfrm flipV="1">
            <a:off x="10693958" y="3813296"/>
            <a:ext cx="1497360" cy="745145"/>
          </a:xfrm>
          <a:custGeom>
            <a:avLst/>
            <a:gdLst>
              <a:gd name="connsiteX0" fmla="*/ 0 w 2351450"/>
              <a:gd name="connsiteY0" fmla="*/ 0 h 1170173"/>
              <a:gd name="connsiteX1" fmla="*/ 2351450 w 2351450"/>
              <a:gd name="connsiteY1" fmla="*/ 0 h 1170173"/>
              <a:gd name="connsiteX2" fmla="*/ 2345674 w 2351450"/>
              <a:gd name="connsiteY2" fmla="*/ 114394 h 1170173"/>
              <a:gd name="connsiteX3" fmla="*/ 1175725 w 2351450"/>
              <a:gd name="connsiteY3" fmla="*/ 1170173 h 1170173"/>
              <a:gd name="connsiteX4" fmla="*/ 5777 w 2351450"/>
              <a:gd name="connsiteY4" fmla="*/ 114394 h 1170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450" h="1170173">
                <a:moveTo>
                  <a:pt x="0" y="0"/>
                </a:moveTo>
                <a:lnTo>
                  <a:pt x="2351450" y="0"/>
                </a:lnTo>
                <a:lnTo>
                  <a:pt x="2345674" y="114394"/>
                </a:lnTo>
                <a:cubicBezTo>
                  <a:pt x="2285450" y="707410"/>
                  <a:pt x="1784630" y="1170173"/>
                  <a:pt x="1175725" y="1170173"/>
                </a:cubicBezTo>
                <a:cubicBezTo>
                  <a:pt x="566821" y="1170173"/>
                  <a:pt x="66001" y="707410"/>
                  <a:pt x="5777" y="114394"/>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28530379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400" y="128587"/>
            <a:ext cx="10858500" cy="900112"/>
          </a:xfrm>
          <a:prstGeom prst="rect">
            <a:avLst/>
          </a:prstGeom>
        </p:spPr>
        <p:txBody>
          <a:bodyPr vert="horz" lIns="0" tIns="0" rIns="0" bIns="0" rtlCol="0" anchor="b">
            <a:normAutofit/>
          </a:bodyPr>
          <a:lstStyle/>
          <a:p>
            <a:r>
              <a:rPr lang="en-US" sz="1418"/>
              <a:t>Click to edit Master title style</a:t>
            </a:r>
          </a:p>
        </p:txBody>
      </p:sp>
      <p:sp>
        <p:nvSpPr>
          <p:cNvPr id="3" name="Text Placeholder 2"/>
          <p:cNvSpPr>
            <a:spLocks noGrp="1"/>
          </p:cNvSpPr>
          <p:nvPr>
            <p:ph type="body" idx="1"/>
          </p:nvPr>
        </p:nvSpPr>
        <p:spPr>
          <a:xfrm>
            <a:off x="660400" y="1130300"/>
            <a:ext cx="10858500" cy="5003800"/>
          </a:xfrm>
          <a:prstGeom prst="rect">
            <a:avLst/>
          </a:prstGeom>
        </p:spPr>
        <p:txBody>
          <a:bodyPr vert="horz" lIns="0" tIns="0" rIns="0" bIns="0" rtlCol="0">
            <a:normAutofit/>
          </a:bodyPr>
          <a:lstStyle/>
          <a:p>
            <a:pPr lvl="0"/>
            <a:r>
              <a:rPr lang="en-US" sz="1418"/>
              <a:t>Click to edit Master text styles</a:t>
            </a:r>
            <a:endParaRPr lang="en-US"/>
          </a:p>
          <a:p>
            <a:pPr lvl="1"/>
            <a:r>
              <a:rPr lang="en-US" sz="1418"/>
              <a:t>Second level</a:t>
            </a:r>
          </a:p>
          <a:p>
            <a:pPr lvl="2"/>
            <a:r>
              <a:rPr lang="en-US" sz="1418"/>
              <a:t>Third level</a:t>
            </a:r>
          </a:p>
          <a:p>
            <a:pPr lvl="3"/>
            <a:r>
              <a:rPr lang="en-US" sz="1418"/>
              <a:t>Fourth level</a:t>
            </a:r>
          </a:p>
          <a:p>
            <a:pPr lvl="4"/>
            <a:r>
              <a:rPr lang="en-US" sz="1418"/>
              <a:t>Fifth level</a:t>
            </a:r>
          </a:p>
        </p:txBody>
      </p:sp>
      <p:sp>
        <p:nvSpPr>
          <p:cNvPr id="9" name="Date Placeholder 3">
            <a:extLst>
              <a:ext uri="{FF2B5EF4-FFF2-40B4-BE49-F238E27FC236}">
                <a16:creationId xmlns:a16="http://schemas.microsoft.com/office/drawing/2014/main" id="{79DDEA0E-07E9-13B1-EDC7-61BAFA5FF753}"/>
              </a:ext>
            </a:extLst>
          </p:cNvPr>
          <p:cNvSpPr>
            <a:spLocks noGrp="1"/>
          </p:cNvSpPr>
          <p:nvPr>
            <p:ph type="dt" sz="half" idx="2"/>
          </p:nvPr>
        </p:nvSpPr>
        <p:spPr>
          <a:xfrm>
            <a:off x="657225" y="6400800"/>
            <a:ext cx="2743200" cy="266700"/>
          </a:xfrm>
        </p:spPr>
        <p:txBody>
          <a:bodyPr lIns="0" tIns="0" rIns="0" bIns="0"/>
          <a:lstStyle>
            <a:lvl1pPr>
              <a:defRPr sz="1200"/>
            </a:lvl1pPr>
          </a:lstStyle>
          <a:p>
            <a:fld id="{FD138C57-8E3B-4697-92F8-0ED9B71F7E17}" type="datetime1">
              <a:rPr lang="en-US" smtClean="0"/>
              <a:pPr/>
              <a:t>7/16/2025</a:t>
            </a:fld>
            <a:endParaRPr lang="en-US"/>
          </a:p>
        </p:txBody>
      </p:sp>
      <p:sp>
        <p:nvSpPr>
          <p:cNvPr id="8" name="Footer Placeholder 4">
            <a:extLst>
              <a:ext uri="{FF2B5EF4-FFF2-40B4-BE49-F238E27FC236}">
                <a16:creationId xmlns:a16="http://schemas.microsoft.com/office/drawing/2014/main" id="{1EA10547-A0BF-14BF-EF18-92FBBF644CF2}"/>
              </a:ext>
            </a:extLst>
          </p:cNvPr>
          <p:cNvSpPr>
            <a:spLocks noGrp="1"/>
          </p:cNvSpPr>
          <p:nvPr>
            <p:ph type="ftr" sz="quarter" idx="3"/>
          </p:nvPr>
        </p:nvSpPr>
        <p:spPr>
          <a:xfrm>
            <a:off x="4267200" y="6400800"/>
            <a:ext cx="3657600" cy="266700"/>
          </a:xfrm>
        </p:spPr>
        <p:txBody>
          <a:bodyPr lIns="0" tIns="0" rIns="0" bIns="0"/>
          <a:lstStyle>
            <a:lvl1pPr algn="ctr">
              <a:defRPr sz="1200"/>
            </a:lvl1pPr>
          </a:lstStyle>
          <a:p>
            <a:r>
              <a:rPr lang="en-US"/>
              <a:t>Sample Footer Text</a:t>
            </a:r>
          </a:p>
        </p:txBody>
      </p:sp>
      <p:sp>
        <p:nvSpPr>
          <p:cNvPr id="7" name="Slide Number Placeholder 5">
            <a:extLst>
              <a:ext uri="{FF2B5EF4-FFF2-40B4-BE49-F238E27FC236}">
                <a16:creationId xmlns:a16="http://schemas.microsoft.com/office/drawing/2014/main" id="{C413A03B-58A6-5266-F4CA-95B7A6F4BCC7}"/>
              </a:ext>
            </a:extLst>
          </p:cNvPr>
          <p:cNvSpPr>
            <a:spLocks noGrp="1"/>
          </p:cNvSpPr>
          <p:nvPr>
            <p:ph type="sldNum" sz="quarter" idx="4"/>
          </p:nvPr>
        </p:nvSpPr>
        <p:spPr>
          <a:xfrm>
            <a:off x="8274049" y="6400800"/>
            <a:ext cx="3241675" cy="266700"/>
          </a:xfrm>
        </p:spPr>
        <p:txBody>
          <a:bodyPr lIns="0" tIns="0" rIns="0" bIns="0"/>
          <a:lstStyle>
            <a:lvl1pPr algn="r">
              <a:defRPr sz="1200"/>
            </a:lvl1pPr>
          </a:lstStyle>
          <a:p>
            <a:fld id="{CC057153-B650-4DEB-B370-79DDCFDCE9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3" r:id="rId4"/>
    <p:sldLayoutId id="2147483707" r:id="rId5"/>
    <p:sldLayoutId id="2147483650" r:id="rId6"/>
    <p:sldLayoutId id="2147483654" r:id="rId7"/>
    <p:sldLayoutId id="2147483754" r:id="rId8"/>
    <p:sldLayoutId id="2147483755" r:id="rId9"/>
    <p:sldLayoutId id="2147483760" r:id="rId10"/>
    <p:sldLayoutId id="2147483761" r:id="rId11"/>
    <p:sldLayoutId id="2147483762" r:id="rId12"/>
    <p:sldLayoutId id="2147483662" r:id="rId13"/>
    <p:sldLayoutId id="2147483763"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2" r:id="rId23"/>
    <p:sldLayoutId id="2147483671"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752" r:id="rId43"/>
    <p:sldLayoutId id="2147483753" r:id="rId44"/>
    <p:sldLayoutId id="2147483691" r:id="rId45"/>
    <p:sldLayoutId id="2147483692" r:id="rId46"/>
    <p:sldLayoutId id="2147483693" r:id="rId47"/>
    <p:sldLayoutId id="2147483694" r:id="rId48"/>
    <p:sldLayoutId id="2147483695" r:id="rId49"/>
    <p:sldLayoutId id="2147483696" r:id="rId50"/>
    <p:sldLayoutId id="2147483697" r:id="rId51"/>
    <p:sldLayoutId id="2147483756" r:id="rId52"/>
    <p:sldLayoutId id="2147483757" r:id="rId53"/>
    <p:sldLayoutId id="2147483758" r:id="rId54"/>
    <p:sldLayoutId id="2147483759" r:id="rId55"/>
    <p:sldLayoutId id="2147483698" r:id="rId56"/>
    <p:sldLayoutId id="2147483699" r:id="rId57"/>
    <p:sldLayoutId id="2147483700" r:id="rId58"/>
    <p:sldLayoutId id="2147483701" r:id="rId59"/>
    <p:sldLayoutId id="2147483702" r:id="rId60"/>
    <p:sldLayoutId id="2147483661" r:id="rId61"/>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F0B44D-E7CE-4FAD-AF9B-7C48F26A6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810" y="627676"/>
            <a:ext cx="5214632" cy="5371071"/>
          </a:xfrm>
          <a:prstGeom prst="rect">
            <a:avLst/>
          </a:prstGeom>
        </p:spPr>
      </p:pic>
      <p:sp>
        <p:nvSpPr>
          <p:cNvPr id="2" name="Title 1">
            <a:extLst>
              <a:ext uri="{FF2B5EF4-FFF2-40B4-BE49-F238E27FC236}">
                <a16:creationId xmlns:a16="http://schemas.microsoft.com/office/drawing/2014/main" id="{20D3872E-D8F0-BF64-FC5F-317F5A47DBCD}"/>
              </a:ext>
            </a:extLst>
          </p:cNvPr>
          <p:cNvSpPr>
            <a:spLocks noGrp="1"/>
          </p:cNvSpPr>
          <p:nvPr>
            <p:ph type="ctrTitle"/>
          </p:nvPr>
        </p:nvSpPr>
        <p:spPr>
          <a:xfrm>
            <a:off x="910627" y="627676"/>
            <a:ext cx="4835079" cy="3610807"/>
          </a:xfrm>
        </p:spPr>
        <p:txBody>
          <a:bodyPr/>
          <a:lstStyle/>
          <a:p>
            <a:r>
              <a:rPr lang="en-US" altLang="zh-CN" sz="4800" dirty="0" err="1"/>
              <a:t>Oedème</a:t>
            </a:r>
            <a:r>
              <a:rPr lang="en-US" altLang="zh-CN" sz="4800" dirty="0"/>
              <a:t> </a:t>
            </a:r>
            <a:r>
              <a:rPr lang="en-US" altLang="zh-CN" sz="4800" dirty="0" err="1"/>
              <a:t>Aigu</a:t>
            </a:r>
            <a:r>
              <a:rPr lang="en-US" altLang="zh-CN" sz="4800" dirty="0"/>
              <a:t> du </a:t>
            </a:r>
            <a:r>
              <a:rPr lang="en-US" altLang="zh-CN" sz="4800" dirty="0" err="1"/>
              <a:t>Poumon</a:t>
            </a:r>
            <a:r>
              <a:rPr lang="en-US" altLang="zh-CN" sz="4800" dirty="0"/>
              <a:t> (OAP)</a:t>
            </a:r>
            <a:endParaRPr lang="en-GB" sz="4800" dirty="0"/>
          </a:p>
        </p:txBody>
      </p:sp>
      <p:sp>
        <p:nvSpPr>
          <p:cNvPr id="3" name="Subtitle 2">
            <a:extLst>
              <a:ext uri="{FF2B5EF4-FFF2-40B4-BE49-F238E27FC236}">
                <a16:creationId xmlns:a16="http://schemas.microsoft.com/office/drawing/2014/main" id="{DEB480B4-3B70-1D3F-43D1-F14B9904D8BF}"/>
              </a:ext>
            </a:extLst>
          </p:cNvPr>
          <p:cNvSpPr>
            <a:spLocks noGrp="1"/>
          </p:cNvSpPr>
          <p:nvPr>
            <p:ph type="subTitle" idx="1"/>
          </p:nvPr>
        </p:nvSpPr>
        <p:spPr>
          <a:xfrm>
            <a:off x="910628" y="4640705"/>
            <a:ext cx="4835079" cy="477206"/>
          </a:xfrm>
        </p:spPr>
        <p:txBody>
          <a:bodyPr/>
          <a:lstStyle/>
          <a:p>
            <a:r>
              <a:rPr lang="en-US" altLang="zh-CN" sz="2400" dirty="0"/>
              <a:t>Présenté par Mr. </a:t>
            </a:r>
            <a:r>
              <a:rPr lang="en-US" altLang="zh-CN" sz="2400" dirty="0" err="1"/>
              <a:t>Justia</a:t>
            </a:r>
            <a:r>
              <a:rPr lang="en-US" altLang="zh-CN" sz="2400" dirty="0"/>
              <a:t> BUALUTI</a:t>
            </a:r>
            <a:endParaRPr lang="zh-CN" altLang="en-US" sz="2400" dirty="0"/>
          </a:p>
        </p:txBody>
      </p:sp>
    </p:spTree>
    <p:extLst>
      <p:ext uri="{BB962C8B-B14F-4D97-AF65-F5344CB8AC3E}">
        <p14:creationId xmlns:p14="http://schemas.microsoft.com/office/powerpoint/2010/main" val="2274281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249F-372B-27C7-C61E-AD22AB543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B8A81-343D-D60A-9069-5A111B10B827}"/>
              </a:ext>
            </a:extLst>
          </p:cNvPr>
          <p:cNvSpPr>
            <a:spLocks noGrp="1"/>
          </p:cNvSpPr>
          <p:nvPr>
            <p:ph type="title"/>
          </p:nvPr>
        </p:nvSpPr>
        <p:spPr>
          <a:xfrm>
            <a:off x="844000" y="886783"/>
            <a:ext cx="10504000" cy="1132258"/>
          </a:xfrm>
        </p:spPr>
        <p:txBody>
          <a:bodyPr/>
          <a:lstStyle/>
          <a:p>
            <a:r>
              <a:rPr lang="en-US" noProof="0" dirty="0"/>
              <a:t>Variations de Pression</a:t>
            </a:r>
            <a:endParaRPr lang="en-GB" dirty="0"/>
          </a:p>
        </p:txBody>
      </p:sp>
      <p:sp>
        <p:nvSpPr>
          <p:cNvPr id="7" name="Text Placeholder 6">
            <a:extLst>
              <a:ext uri="{FF2B5EF4-FFF2-40B4-BE49-F238E27FC236}">
                <a16:creationId xmlns:a16="http://schemas.microsoft.com/office/drawing/2014/main" id="{BFF77C26-6A56-FDE9-D196-4309A57A110E}"/>
              </a:ext>
            </a:extLst>
          </p:cNvPr>
          <p:cNvSpPr>
            <a:spLocks noGrp="1"/>
          </p:cNvSpPr>
          <p:nvPr>
            <p:ph type="body" sz="quarter" idx="35"/>
          </p:nvPr>
        </p:nvSpPr>
        <p:spPr>
          <a:xfrm>
            <a:off x="4080433" y="1798570"/>
            <a:ext cx="4031134" cy="953607"/>
          </a:xfrm>
        </p:spPr>
        <p:txBody>
          <a:bodyPr/>
          <a:lstStyle/>
          <a:p>
            <a:r>
              <a:rPr lang="en-US" altLang="zh-CN" sz="2400" dirty="0">
                <a:solidFill>
                  <a:schemeClr val="accent4"/>
                </a:solidFill>
              </a:rPr>
              <a:t>Pressions : </a:t>
            </a:r>
            <a:r>
              <a:rPr lang="en-US" altLang="zh-CN" sz="2400" dirty="0" err="1">
                <a:solidFill>
                  <a:schemeClr val="accent4"/>
                </a:solidFill>
              </a:rPr>
              <a:t>oncotique</a:t>
            </a:r>
            <a:r>
              <a:rPr lang="en-US" altLang="zh-CN" sz="2400" dirty="0">
                <a:solidFill>
                  <a:schemeClr val="accent4"/>
                </a:solidFill>
              </a:rPr>
              <a:t> &amp; </a:t>
            </a:r>
            <a:r>
              <a:rPr lang="en-US" altLang="zh-CN" sz="2400" dirty="0" err="1">
                <a:solidFill>
                  <a:schemeClr val="accent4"/>
                </a:solidFill>
              </a:rPr>
              <a:t>Hydrostatique</a:t>
            </a:r>
            <a:endParaRPr lang="zh-CN" altLang="en-US" sz="2400" dirty="0">
              <a:solidFill>
                <a:schemeClr val="accent4"/>
              </a:solidFill>
            </a:endParaRPr>
          </a:p>
        </p:txBody>
      </p:sp>
      <p:sp>
        <p:nvSpPr>
          <p:cNvPr id="19" name="Rectangle 18">
            <a:extLst>
              <a:ext uri="{FF2B5EF4-FFF2-40B4-BE49-F238E27FC236}">
                <a16:creationId xmlns:a16="http://schemas.microsoft.com/office/drawing/2014/main" id="{28F22FE5-D09B-E6F8-39E8-EDD4379E44F7}"/>
              </a:ext>
            </a:extLst>
          </p:cNvPr>
          <p:cNvSpPr/>
          <p:nvPr/>
        </p:nvSpPr>
        <p:spPr>
          <a:xfrm>
            <a:off x="4261758" y="3525021"/>
            <a:ext cx="1402547" cy="28738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1" name="Oval 20">
            <a:extLst>
              <a:ext uri="{FF2B5EF4-FFF2-40B4-BE49-F238E27FC236}">
                <a16:creationId xmlns:a16="http://schemas.microsoft.com/office/drawing/2014/main" id="{A5BAC4C8-D3A3-EC27-EF36-A9C465FC8E89}"/>
              </a:ext>
            </a:extLst>
          </p:cNvPr>
          <p:cNvSpPr/>
          <p:nvPr/>
        </p:nvSpPr>
        <p:spPr>
          <a:xfrm>
            <a:off x="6527697" y="3827099"/>
            <a:ext cx="2269672" cy="22696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t>Alvéole</a:t>
            </a:r>
            <a:endParaRPr lang="fr-FR" sz="2000" dirty="0"/>
          </a:p>
        </p:txBody>
      </p:sp>
      <p:cxnSp>
        <p:nvCxnSpPr>
          <p:cNvPr id="23" name="Straight Arrow Connector 22">
            <a:extLst>
              <a:ext uri="{FF2B5EF4-FFF2-40B4-BE49-F238E27FC236}">
                <a16:creationId xmlns:a16="http://schemas.microsoft.com/office/drawing/2014/main" id="{14A3F3EA-C5F6-BDA4-83B1-2AEB2CDADEA7}"/>
              </a:ext>
            </a:extLst>
          </p:cNvPr>
          <p:cNvCxnSpPr>
            <a:cxnSpLocks/>
          </p:cNvCxnSpPr>
          <p:nvPr/>
        </p:nvCxnSpPr>
        <p:spPr>
          <a:xfrm>
            <a:off x="5225143" y="4457700"/>
            <a:ext cx="1074057" cy="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24" name="Text Placeholder 7">
            <a:extLst>
              <a:ext uri="{FF2B5EF4-FFF2-40B4-BE49-F238E27FC236}">
                <a16:creationId xmlns:a16="http://schemas.microsoft.com/office/drawing/2014/main" id="{08BE30B8-2D61-B7BA-623E-46D401E78EE3}"/>
              </a:ext>
            </a:extLst>
          </p:cNvPr>
          <p:cNvSpPr txBox="1">
            <a:spLocks/>
          </p:cNvSpPr>
          <p:nvPr/>
        </p:nvSpPr>
        <p:spPr>
          <a:xfrm>
            <a:off x="1580152" y="3827099"/>
            <a:ext cx="2681605" cy="1060532"/>
          </a:xfrm>
          <a:prstGeom prst="rect">
            <a:avLst/>
          </a:prstGeom>
        </p:spPr>
        <p:txBody>
          <a:bodyPr vert="horz" lIns="0" tIns="0" rIns="0" bIns="0" rtlCol="0" anchor="ctr">
            <a:noAutofit/>
          </a:bodyPr>
          <a:lstStyle>
            <a:lvl1pPr marL="0" indent="0" algn="ctr" defTabSz="914400" rtl="0" eaLnBrk="1" latinLnBrk="0" hangingPunct="1">
              <a:lnSpc>
                <a:spcPct val="120000"/>
              </a:lnSpc>
              <a:spcBef>
                <a:spcPts val="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16002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Augmentation Pression </a:t>
            </a:r>
            <a:r>
              <a:rPr lang="en-US" sz="1800" dirty="0" err="1"/>
              <a:t>hydrostatique</a:t>
            </a:r>
            <a:r>
              <a:rPr lang="en-US" sz="1800" dirty="0"/>
              <a:t> </a:t>
            </a:r>
            <a:r>
              <a:rPr lang="en-US" sz="1800" dirty="0" err="1"/>
              <a:t>vasculaire</a:t>
            </a:r>
            <a:endParaRPr lang="en-US" sz="1800" dirty="0"/>
          </a:p>
        </p:txBody>
      </p:sp>
      <p:sp>
        <p:nvSpPr>
          <p:cNvPr id="25" name="Text Placeholder 7">
            <a:extLst>
              <a:ext uri="{FF2B5EF4-FFF2-40B4-BE49-F238E27FC236}">
                <a16:creationId xmlns:a16="http://schemas.microsoft.com/office/drawing/2014/main" id="{410062A3-954D-824D-1878-F6CA711F35FA}"/>
              </a:ext>
            </a:extLst>
          </p:cNvPr>
          <p:cNvSpPr txBox="1">
            <a:spLocks/>
          </p:cNvSpPr>
          <p:nvPr/>
        </p:nvSpPr>
        <p:spPr>
          <a:xfrm>
            <a:off x="1580152" y="4887630"/>
            <a:ext cx="2639763" cy="911789"/>
          </a:xfrm>
          <a:prstGeom prst="rect">
            <a:avLst/>
          </a:prstGeom>
        </p:spPr>
        <p:txBody>
          <a:bodyPr vert="horz" lIns="0" tIns="0" rIns="0" bIns="0" rtlCol="0" anchor="ctr">
            <a:noAutofit/>
          </a:bodyPr>
          <a:lstStyle>
            <a:lvl1pPr marL="0" indent="0" algn="ctr" defTabSz="914400" rtl="0" eaLnBrk="1" latinLnBrk="0" hangingPunct="1">
              <a:lnSpc>
                <a:spcPct val="120000"/>
              </a:lnSpc>
              <a:spcBef>
                <a:spcPts val="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16002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err="1"/>
              <a:t>Baisse</a:t>
            </a:r>
            <a:r>
              <a:rPr lang="en-US" sz="1800" dirty="0"/>
              <a:t> de la pression </a:t>
            </a:r>
            <a:r>
              <a:rPr lang="en-US" sz="1800" dirty="0" err="1"/>
              <a:t>Oncotique</a:t>
            </a:r>
            <a:r>
              <a:rPr lang="en-US" sz="1800" dirty="0"/>
              <a:t> </a:t>
            </a:r>
            <a:r>
              <a:rPr lang="en-US" sz="1800" dirty="0" err="1"/>
              <a:t>intravasculaire</a:t>
            </a:r>
            <a:endParaRPr lang="en-US" sz="1800" dirty="0"/>
          </a:p>
        </p:txBody>
      </p:sp>
      <p:cxnSp>
        <p:nvCxnSpPr>
          <p:cNvPr id="28" name="Straight Arrow Connector 27">
            <a:extLst>
              <a:ext uri="{FF2B5EF4-FFF2-40B4-BE49-F238E27FC236}">
                <a16:creationId xmlns:a16="http://schemas.microsoft.com/office/drawing/2014/main" id="{9FCB1029-4E05-EF95-D63D-A15308D2941B}"/>
              </a:ext>
            </a:extLst>
          </p:cNvPr>
          <p:cNvCxnSpPr>
            <a:cxnSpLocks/>
          </p:cNvCxnSpPr>
          <p:nvPr/>
        </p:nvCxnSpPr>
        <p:spPr>
          <a:xfrm>
            <a:off x="5225143" y="4889444"/>
            <a:ext cx="1074057" cy="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cxnSp>
        <p:nvCxnSpPr>
          <p:cNvPr id="29" name="Straight Arrow Connector 28">
            <a:extLst>
              <a:ext uri="{FF2B5EF4-FFF2-40B4-BE49-F238E27FC236}">
                <a16:creationId xmlns:a16="http://schemas.microsoft.com/office/drawing/2014/main" id="{11294BF7-8B8F-9FE6-9F8D-434EF367F0D8}"/>
              </a:ext>
            </a:extLst>
          </p:cNvPr>
          <p:cNvCxnSpPr>
            <a:cxnSpLocks/>
          </p:cNvCxnSpPr>
          <p:nvPr/>
        </p:nvCxnSpPr>
        <p:spPr>
          <a:xfrm>
            <a:off x="5225143" y="5295844"/>
            <a:ext cx="1074057" cy="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cxnSp>
        <p:nvCxnSpPr>
          <p:cNvPr id="30" name="Straight Arrow Connector 29">
            <a:extLst>
              <a:ext uri="{FF2B5EF4-FFF2-40B4-BE49-F238E27FC236}">
                <a16:creationId xmlns:a16="http://schemas.microsoft.com/office/drawing/2014/main" id="{68A2A75F-C871-3691-29C0-36EBBF1E65E7}"/>
              </a:ext>
            </a:extLst>
          </p:cNvPr>
          <p:cNvCxnSpPr>
            <a:cxnSpLocks/>
          </p:cNvCxnSpPr>
          <p:nvPr/>
        </p:nvCxnSpPr>
        <p:spPr>
          <a:xfrm>
            <a:off x="1580152" y="3949700"/>
            <a:ext cx="1074057" cy="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3" name="Text Placeholder 7">
            <a:extLst>
              <a:ext uri="{FF2B5EF4-FFF2-40B4-BE49-F238E27FC236}">
                <a16:creationId xmlns:a16="http://schemas.microsoft.com/office/drawing/2014/main" id="{0596CB2A-0A72-4318-AF73-F3E4B1D2479B}"/>
              </a:ext>
            </a:extLst>
          </p:cNvPr>
          <p:cNvSpPr txBox="1">
            <a:spLocks/>
          </p:cNvSpPr>
          <p:nvPr/>
        </p:nvSpPr>
        <p:spPr>
          <a:xfrm>
            <a:off x="9117293" y="4235312"/>
            <a:ext cx="2681605" cy="1060532"/>
          </a:xfrm>
          <a:prstGeom prst="rect">
            <a:avLst/>
          </a:prstGeom>
        </p:spPr>
        <p:txBody>
          <a:bodyPr vert="horz" lIns="0" tIns="0" rIns="0" bIns="0" rtlCol="0" anchor="ctr">
            <a:noAutofit/>
          </a:bodyPr>
          <a:lstStyle>
            <a:lvl1pPr marL="0" indent="0" algn="ctr" defTabSz="914400" rtl="0" eaLnBrk="1" latinLnBrk="0" hangingPunct="1">
              <a:lnSpc>
                <a:spcPct val="120000"/>
              </a:lnSpc>
              <a:spcBef>
                <a:spcPts val="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16002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err="1"/>
              <a:t>Barrière</a:t>
            </a:r>
            <a:r>
              <a:rPr lang="en-US" sz="1800" dirty="0"/>
              <a:t> alveolo-</a:t>
            </a:r>
            <a:r>
              <a:rPr lang="en-US" sz="1800" dirty="0" err="1"/>
              <a:t>capillaire</a:t>
            </a:r>
            <a:r>
              <a:rPr lang="en-US" sz="1800" dirty="0"/>
              <a:t> </a:t>
            </a:r>
            <a:r>
              <a:rPr lang="en-US" sz="1800" dirty="0" err="1"/>
              <a:t>est</a:t>
            </a:r>
            <a:r>
              <a:rPr lang="en-US" sz="1800" dirty="0"/>
              <a:t> </a:t>
            </a:r>
            <a:r>
              <a:rPr lang="en-US" sz="1800" dirty="0" err="1"/>
              <a:t>intacte</a:t>
            </a:r>
            <a:endParaRPr lang="en-US" sz="1800" dirty="0"/>
          </a:p>
        </p:txBody>
      </p:sp>
    </p:spTree>
    <p:extLst>
      <p:ext uri="{BB962C8B-B14F-4D97-AF65-F5344CB8AC3E}">
        <p14:creationId xmlns:p14="http://schemas.microsoft.com/office/powerpoint/2010/main" val="1647843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25"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66BCC-FC42-9BC6-0AEC-CC7E3BA43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B5D25-1707-7199-A31C-44961A08E97E}"/>
              </a:ext>
            </a:extLst>
          </p:cNvPr>
          <p:cNvSpPr>
            <a:spLocks noGrp="1"/>
          </p:cNvSpPr>
          <p:nvPr>
            <p:ph type="title"/>
          </p:nvPr>
        </p:nvSpPr>
        <p:spPr>
          <a:xfrm>
            <a:off x="844000" y="886783"/>
            <a:ext cx="10504000" cy="1132258"/>
          </a:xfrm>
        </p:spPr>
        <p:txBody>
          <a:bodyPr/>
          <a:lstStyle/>
          <a:p>
            <a:r>
              <a:rPr lang="en-US" noProof="0" dirty="0"/>
              <a:t>Variations de Pression</a:t>
            </a:r>
            <a:endParaRPr lang="en-GB" dirty="0"/>
          </a:p>
        </p:txBody>
      </p:sp>
      <p:sp>
        <p:nvSpPr>
          <p:cNvPr id="7" name="Text Placeholder 6">
            <a:extLst>
              <a:ext uri="{FF2B5EF4-FFF2-40B4-BE49-F238E27FC236}">
                <a16:creationId xmlns:a16="http://schemas.microsoft.com/office/drawing/2014/main" id="{A871BFBD-6F43-ED94-602D-E40F45CB99A1}"/>
              </a:ext>
            </a:extLst>
          </p:cNvPr>
          <p:cNvSpPr>
            <a:spLocks noGrp="1"/>
          </p:cNvSpPr>
          <p:nvPr>
            <p:ph type="body" sz="quarter" idx="35"/>
          </p:nvPr>
        </p:nvSpPr>
        <p:spPr>
          <a:xfrm>
            <a:off x="4080433" y="1798570"/>
            <a:ext cx="4031134" cy="953607"/>
          </a:xfrm>
        </p:spPr>
        <p:txBody>
          <a:bodyPr/>
          <a:lstStyle/>
          <a:p>
            <a:r>
              <a:rPr lang="en-US" altLang="zh-CN" sz="2400" dirty="0">
                <a:solidFill>
                  <a:schemeClr val="accent4"/>
                </a:solidFill>
              </a:rPr>
              <a:t>Pressions : </a:t>
            </a:r>
            <a:r>
              <a:rPr lang="en-US" altLang="zh-CN" sz="2400" dirty="0" err="1">
                <a:solidFill>
                  <a:schemeClr val="accent4"/>
                </a:solidFill>
              </a:rPr>
              <a:t>oncotique</a:t>
            </a:r>
            <a:r>
              <a:rPr lang="en-US" altLang="zh-CN" sz="2400" dirty="0">
                <a:solidFill>
                  <a:schemeClr val="accent4"/>
                </a:solidFill>
              </a:rPr>
              <a:t> &amp; </a:t>
            </a:r>
            <a:r>
              <a:rPr lang="en-US" altLang="zh-CN" sz="2400" dirty="0" err="1">
                <a:solidFill>
                  <a:schemeClr val="accent4"/>
                </a:solidFill>
              </a:rPr>
              <a:t>Hydrostatique</a:t>
            </a:r>
            <a:endParaRPr lang="zh-CN" altLang="en-US" sz="2400" dirty="0">
              <a:solidFill>
                <a:schemeClr val="accent4"/>
              </a:solidFill>
            </a:endParaRPr>
          </a:p>
        </p:txBody>
      </p:sp>
      <p:sp>
        <p:nvSpPr>
          <p:cNvPr id="5" name="Content Placeholder 2">
            <a:extLst>
              <a:ext uri="{FF2B5EF4-FFF2-40B4-BE49-F238E27FC236}">
                <a16:creationId xmlns:a16="http://schemas.microsoft.com/office/drawing/2014/main" id="{464DF1F6-3F76-6A25-851F-88F1A0DEB2EC}"/>
              </a:ext>
            </a:extLst>
          </p:cNvPr>
          <p:cNvSpPr txBox="1">
            <a:spLocks/>
          </p:cNvSpPr>
          <p:nvPr/>
        </p:nvSpPr>
        <p:spPr>
          <a:xfrm>
            <a:off x="718782" y="2930828"/>
            <a:ext cx="10754435" cy="1908132"/>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ltLang="zh-CN" sz="2000" dirty="0"/>
              <a:t>En principe, la barrière alvéolo-capillaire reste intacte, mais l’extravasation de liquide surpasse les capacités de drainage bronchique, ce qui conduit à un envahissement interstitiel, puis alvéolaire responsable de l’œdème et des signes respiratoires.</a:t>
            </a:r>
            <a:endParaRPr lang="en-GB" sz="2000" i="1" dirty="0"/>
          </a:p>
        </p:txBody>
      </p:sp>
    </p:spTree>
    <p:extLst>
      <p:ext uri="{BB962C8B-B14F-4D97-AF65-F5344CB8AC3E}">
        <p14:creationId xmlns:p14="http://schemas.microsoft.com/office/powerpoint/2010/main" val="166191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2E21E-1B7D-4F21-AEEF-4B8B3A2F2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557D4-87F0-AB6E-257F-71F6DB8DE368}"/>
              </a:ext>
            </a:extLst>
          </p:cNvPr>
          <p:cNvSpPr>
            <a:spLocks noGrp="1"/>
          </p:cNvSpPr>
          <p:nvPr>
            <p:ph type="title"/>
          </p:nvPr>
        </p:nvSpPr>
        <p:spPr>
          <a:xfrm>
            <a:off x="844000" y="886783"/>
            <a:ext cx="10504000" cy="1132258"/>
          </a:xfrm>
        </p:spPr>
        <p:txBody>
          <a:bodyPr/>
          <a:lstStyle/>
          <a:p>
            <a:r>
              <a:rPr lang="en-US" noProof="0" dirty="0"/>
              <a:t>Variations de Pression </a:t>
            </a:r>
            <a:r>
              <a:rPr lang="en-US" noProof="0" dirty="0" err="1"/>
              <a:t>en</a:t>
            </a:r>
            <a:r>
              <a:rPr lang="en-US" noProof="0" dirty="0"/>
              <a:t> cause </a:t>
            </a:r>
            <a:r>
              <a:rPr lang="en-US" noProof="0" dirty="0" err="1"/>
              <a:t>d’OAP</a:t>
            </a:r>
            <a:endParaRPr lang="en-GB" dirty="0"/>
          </a:p>
        </p:txBody>
      </p:sp>
      <p:sp>
        <p:nvSpPr>
          <p:cNvPr id="7" name="Text Placeholder 6">
            <a:extLst>
              <a:ext uri="{FF2B5EF4-FFF2-40B4-BE49-F238E27FC236}">
                <a16:creationId xmlns:a16="http://schemas.microsoft.com/office/drawing/2014/main" id="{FBE9EE06-2958-8485-1444-F56EFA8E03BD}"/>
              </a:ext>
            </a:extLst>
          </p:cNvPr>
          <p:cNvSpPr>
            <a:spLocks noGrp="1"/>
          </p:cNvSpPr>
          <p:nvPr>
            <p:ph type="body" sz="quarter" idx="35"/>
          </p:nvPr>
        </p:nvSpPr>
        <p:spPr>
          <a:xfrm>
            <a:off x="4080433" y="1809203"/>
            <a:ext cx="4031134" cy="953607"/>
          </a:xfrm>
        </p:spPr>
        <p:txBody>
          <a:bodyPr anchor="ctr"/>
          <a:lstStyle/>
          <a:p>
            <a:r>
              <a:rPr lang="en-US" altLang="zh-CN" sz="2400" dirty="0">
                <a:solidFill>
                  <a:schemeClr val="accent4"/>
                </a:solidFill>
              </a:rPr>
              <a:t>Pressions : </a:t>
            </a:r>
            <a:r>
              <a:rPr lang="en-US" altLang="zh-CN" sz="2400" dirty="0" err="1">
                <a:solidFill>
                  <a:schemeClr val="accent4"/>
                </a:solidFill>
              </a:rPr>
              <a:t>oncotique</a:t>
            </a:r>
            <a:r>
              <a:rPr lang="en-US" altLang="zh-CN" sz="2400" dirty="0">
                <a:solidFill>
                  <a:schemeClr val="accent4"/>
                </a:solidFill>
              </a:rPr>
              <a:t> &amp; </a:t>
            </a:r>
            <a:r>
              <a:rPr lang="en-US" altLang="zh-CN" sz="2400" dirty="0" err="1">
                <a:solidFill>
                  <a:schemeClr val="accent4"/>
                </a:solidFill>
              </a:rPr>
              <a:t>Hydrostatique</a:t>
            </a:r>
            <a:endParaRPr lang="zh-CN" altLang="en-US" sz="2400" dirty="0">
              <a:solidFill>
                <a:schemeClr val="accent4"/>
              </a:solidFill>
            </a:endParaRPr>
          </a:p>
        </p:txBody>
      </p:sp>
      <p:sp>
        <p:nvSpPr>
          <p:cNvPr id="5" name="Content Placeholder 2">
            <a:extLst>
              <a:ext uri="{FF2B5EF4-FFF2-40B4-BE49-F238E27FC236}">
                <a16:creationId xmlns:a16="http://schemas.microsoft.com/office/drawing/2014/main" id="{0E1484BC-167E-46A6-8301-A7E85437597A}"/>
              </a:ext>
            </a:extLst>
          </p:cNvPr>
          <p:cNvSpPr txBox="1">
            <a:spLocks/>
          </p:cNvSpPr>
          <p:nvPr/>
        </p:nvSpPr>
        <p:spPr>
          <a:xfrm>
            <a:off x="718782" y="2930827"/>
            <a:ext cx="10754435" cy="2802316"/>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ltLang="zh-CN" sz="2000" dirty="0"/>
              <a:t>Il s’agit soit de circonstance aboutissant à soit une élévation de la pression hydrostatique : hypervolémie, insuffisance rénale, transfusion ou insuffisance cardiaque</a:t>
            </a:r>
          </a:p>
          <a:p>
            <a:pPr algn="ctr"/>
            <a:r>
              <a:rPr lang="fr-FR" altLang="zh-CN" sz="2000" dirty="0"/>
              <a:t>Ou de toute situation pouvant aboutir à une baisse de la pression oncotique : hypoalbuminémie.</a:t>
            </a:r>
          </a:p>
        </p:txBody>
      </p:sp>
    </p:spTree>
    <p:extLst>
      <p:ext uri="{BB962C8B-B14F-4D97-AF65-F5344CB8AC3E}">
        <p14:creationId xmlns:p14="http://schemas.microsoft.com/office/powerpoint/2010/main" val="2002775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A4FD-5F65-8598-F43C-AAB1A555A0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7BF74-D45F-16FB-EB5C-DBA42C29C6D3}"/>
              </a:ext>
            </a:extLst>
          </p:cNvPr>
          <p:cNvSpPr>
            <a:spLocks noGrp="1"/>
          </p:cNvSpPr>
          <p:nvPr>
            <p:ph type="title"/>
          </p:nvPr>
        </p:nvSpPr>
        <p:spPr>
          <a:xfrm>
            <a:off x="831121" y="2223895"/>
            <a:ext cx="4384823" cy="2410209"/>
          </a:xfrm>
        </p:spPr>
        <p:txBody>
          <a:bodyPr/>
          <a:lstStyle/>
          <a:p>
            <a:pPr algn="l"/>
            <a:r>
              <a:rPr lang="en-US" noProof="0" dirty="0"/>
              <a:t>Variations de Pression </a:t>
            </a:r>
            <a:r>
              <a:rPr lang="en-US" noProof="0" dirty="0" err="1"/>
              <a:t>en</a:t>
            </a:r>
            <a:r>
              <a:rPr lang="en-US" noProof="0" dirty="0"/>
              <a:t> cause </a:t>
            </a:r>
            <a:r>
              <a:rPr lang="en-US" noProof="0" dirty="0" err="1"/>
              <a:t>d’OAP</a:t>
            </a:r>
            <a:endParaRPr lang="en-GB" dirty="0"/>
          </a:p>
        </p:txBody>
      </p:sp>
      <p:pic>
        <p:nvPicPr>
          <p:cNvPr id="8" name="Picture 7">
            <a:extLst>
              <a:ext uri="{FF2B5EF4-FFF2-40B4-BE49-F238E27FC236}">
                <a16:creationId xmlns:a16="http://schemas.microsoft.com/office/drawing/2014/main" id="{3D2D1121-F560-894A-2C1F-B2F0A91A0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984" y="727320"/>
            <a:ext cx="6356895" cy="5403360"/>
          </a:xfrm>
          <a:prstGeom prst="rect">
            <a:avLst/>
          </a:prstGeom>
        </p:spPr>
      </p:pic>
    </p:spTree>
    <p:extLst>
      <p:ext uri="{BB962C8B-B14F-4D97-AF65-F5344CB8AC3E}">
        <p14:creationId xmlns:p14="http://schemas.microsoft.com/office/powerpoint/2010/main" val="1429881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84DCA-7E9E-946A-7E34-EF059AB74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42E29-1E11-2E66-6848-35937BBB6813}"/>
              </a:ext>
            </a:extLst>
          </p:cNvPr>
          <p:cNvSpPr>
            <a:spLocks noGrp="1"/>
          </p:cNvSpPr>
          <p:nvPr>
            <p:ph type="title"/>
          </p:nvPr>
        </p:nvSpPr>
        <p:spPr>
          <a:xfrm>
            <a:off x="2119314" y="220127"/>
            <a:ext cx="7953369" cy="1132258"/>
          </a:xfrm>
        </p:spPr>
        <p:txBody>
          <a:bodyPr/>
          <a:lstStyle/>
          <a:p>
            <a:r>
              <a:rPr lang="en-US" noProof="0" dirty="0"/>
              <a:t>Barrière </a:t>
            </a:r>
            <a:r>
              <a:rPr lang="en-US" noProof="0" dirty="0" err="1"/>
              <a:t>alvéolocapillaire</a:t>
            </a:r>
            <a:endParaRPr lang="en-GB" dirty="0"/>
          </a:p>
        </p:txBody>
      </p:sp>
      <p:sp>
        <p:nvSpPr>
          <p:cNvPr id="7" name="Text Placeholder 6">
            <a:extLst>
              <a:ext uri="{FF2B5EF4-FFF2-40B4-BE49-F238E27FC236}">
                <a16:creationId xmlns:a16="http://schemas.microsoft.com/office/drawing/2014/main" id="{FA56F93B-AF61-9619-6B96-E615B4B3F4DB}"/>
              </a:ext>
            </a:extLst>
          </p:cNvPr>
          <p:cNvSpPr>
            <a:spLocks noGrp="1"/>
          </p:cNvSpPr>
          <p:nvPr>
            <p:ph type="body" sz="quarter" idx="35"/>
          </p:nvPr>
        </p:nvSpPr>
        <p:spPr>
          <a:xfrm>
            <a:off x="2469507" y="1097983"/>
            <a:ext cx="7252978" cy="953607"/>
          </a:xfrm>
        </p:spPr>
        <p:txBody>
          <a:bodyPr anchor="ctr"/>
          <a:lstStyle/>
          <a:p>
            <a:r>
              <a:rPr lang="en-US" altLang="zh-CN" sz="2000" dirty="0">
                <a:solidFill>
                  <a:srgbClr val="1A77D4"/>
                </a:solidFill>
              </a:rPr>
              <a:t>Toute alteration de cette </a:t>
            </a:r>
            <a:r>
              <a:rPr lang="en-US" altLang="zh-CN" sz="2000" dirty="0" err="1">
                <a:solidFill>
                  <a:srgbClr val="1A77D4"/>
                </a:solidFill>
              </a:rPr>
              <a:t>barrière</a:t>
            </a:r>
            <a:r>
              <a:rPr lang="en-US" altLang="zh-CN" sz="2000" dirty="0">
                <a:solidFill>
                  <a:srgbClr val="1A77D4"/>
                </a:solidFill>
              </a:rPr>
              <a:t> </a:t>
            </a:r>
            <a:r>
              <a:rPr lang="en-US" altLang="zh-CN" sz="2000" dirty="0" err="1">
                <a:solidFill>
                  <a:srgbClr val="1A77D4"/>
                </a:solidFill>
              </a:rPr>
              <a:t>est</a:t>
            </a:r>
            <a:r>
              <a:rPr lang="en-US" altLang="zh-CN" sz="2000" dirty="0">
                <a:solidFill>
                  <a:srgbClr val="1A77D4"/>
                </a:solidFill>
              </a:rPr>
              <a:t> susceptible de </a:t>
            </a:r>
            <a:r>
              <a:rPr lang="en-US" altLang="zh-CN" sz="2000" dirty="0" err="1">
                <a:solidFill>
                  <a:srgbClr val="1A77D4"/>
                </a:solidFill>
              </a:rPr>
              <a:t>conduire</a:t>
            </a:r>
            <a:r>
              <a:rPr lang="en-US" altLang="zh-CN" sz="2000" dirty="0">
                <a:solidFill>
                  <a:srgbClr val="1A77D4"/>
                </a:solidFill>
              </a:rPr>
              <a:t> à un OAP : dit </a:t>
            </a:r>
            <a:r>
              <a:rPr lang="en-US" altLang="zh-CN" sz="2000" dirty="0">
                <a:solidFill>
                  <a:schemeClr val="accent6"/>
                </a:solidFill>
              </a:rPr>
              <a:t>OAP </a:t>
            </a:r>
            <a:r>
              <a:rPr lang="en-US" altLang="zh-CN" sz="2000" dirty="0" err="1">
                <a:solidFill>
                  <a:schemeClr val="accent6"/>
                </a:solidFill>
              </a:rPr>
              <a:t>lésionnel</a:t>
            </a:r>
            <a:endParaRPr lang="zh-CN" altLang="en-US" sz="2000" dirty="0">
              <a:solidFill>
                <a:schemeClr val="accent6"/>
              </a:solidFill>
            </a:endParaRPr>
          </a:p>
        </p:txBody>
      </p:sp>
      <p:pic>
        <p:nvPicPr>
          <p:cNvPr id="6" name="Picture 5">
            <a:extLst>
              <a:ext uri="{FF2B5EF4-FFF2-40B4-BE49-F238E27FC236}">
                <a16:creationId xmlns:a16="http://schemas.microsoft.com/office/drawing/2014/main" id="{A751370E-BE79-BBDB-9C57-990C3FF9C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740" y="2080617"/>
            <a:ext cx="9114511" cy="4557256"/>
          </a:xfrm>
          <a:prstGeom prst="rect">
            <a:avLst/>
          </a:prstGeom>
        </p:spPr>
      </p:pic>
    </p:spTree>
    <p:extLst>
      <p:ext uri="{BB962C8B-B14F-4D97-AF65-F5344CB8AC3E}">
        <p14:creationId xmlns:p14="http://schemas.microsoft.com/office/powerpoint/2010/main" val="2557422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84DCA-7E9E-946A-7E34-EF059AB74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42E29-1E11-2E66-6848-35937BBB6813}"/>
              </a:ext>
            </a:extLst>
          </p:cNvPr>
          <p:cNvSpPr>
            <a:spLocks noGrp="1"/>
          </p:cNvSpPr>
          <p:nvPr>
            <p:ph type="title"/>
          </p:nvPr>
        </p:nvSpPr>
        <p:spPr>
          <a:xfrm>
            <a:off x="2119314" y="220127"/>
            <a:ext cx="7953369" cy="1132258"/>
          </a:xfrm>
        </p:spPr>
        <p:txBody>
          <a:bodyPr/>
          <a:lstStyle/>
          <a:p>
            <a:r>
              <a:rPr lang="en-US" noProof="0" dirty="0"/>
              <a:t>Barrière </a:t>
            </a:r>
            <a:r>
              <a:rPr lang="en-US" noProof="0" dirty="0" err="1"/>
              <a:t>alvéolocapillaire</a:t>
            </a:r>
            <a:endParaRPr lang="en-GB" dirty="0"/>
          </a:p>
        </p:txBody>
      </p:sp>
      <p:sp>
        <p:nvSpPr>
          <p:cNvPr id="7" name="Text Placeholder 6">
            <a:extLst>
              <a:ext uri="{FF2B5EF4-FFF2-40B4-BE49-F238E27FC236}">
                <a16:creationId xmlns:a16="http://schemas.microsoft.com/office/drawing/2014/main" id="{FA56F93B-AF61-9619-6B96-E615B4B3F4DB}"/>
              </a:ext>
            </a:extLst>
          </p:cNvPr>
          <p:cNvSpPr>
            <a:spLocks noGrp="1"/>
          </p:cNvSpPr>
          <p:nvPr>
            <p:ph type="body" sz="quarter" idx="35"/>
          </p:nvPr>
        </p:nvSpPr>
        <p:spPr>
          <a:xfrm>
            <a:off x="2469507" y="1097983"/>
            <a:ext cx="7252978" cy="953607"/>
          </a:xfrm>
        </p:spPr>
        <p:txBody>
          <a:bodyPr anchor="ctr"/>
          <a:lstStyle/>
          <a:p>
            <a:r>
              <a:rPr lang="en-US" altLang="zh-CN" sz="2000" dirty="0">
                <a:solidFill>
                  <a:srgbClr val="1A77D4"/>
                </a:solidFill>
              </a:rPr>
              <a:t>Toute alteration de cette </a:t>
            </a:r>
            <a:r>
              <a:rPr lang="en-US" altLang="zh-CN" sz="2000" dirty="0" err="1">
                <a:solidFill>
                  <a:srgbClr val="1A77D4"/>
                </a:solidFill>
              </a:rPr>
              <a:t>barrière</a:t>
            </a:r>
            <a:r>
              <a:rPr lang="en-US" altLang="zh-CN" sz="2000" dirty="0">
                <a:solidFill>
                  <a:srgbClr val="1A77D4"/>
                </a:solidFill>
              </a:rPr>
              <a:t> </a:t>
            </a:r>
            <a:r>
              <a:rPr lang="en-US" altLang="zh-CN" sz="2000" dirty="0" err="1">
                <a:solidFill>
                  <a:srgbClr val="1A77D4"/>
                </a:solidFill>
              </a:rPr>
              <a:t>est</a:t>
            </a:r>
            <a:r>
              <a:rPr lang="en-US" altLang="zh-CN" sz="2000" dirty="0">
                <a:solidFill>
                  <a:srgbClr val="1A77D4"/>
                </a:solidFill>
              </a:rPr>
              <a:t> susceptible de </a:t>
            </a:r>
            <a:r>
              <a:rPr lang="en-US" altLang="zh-CN" sz="2000" dirty="0" err="1">
                <a:solidFill>
                  <a:srgbClr val="1A77D4"/>
                </a:solidFill>
              </a:rPr>
              <a:t>conduire</a:t>
            </a:r>
            <a:r>
              <a:rPr lang="en-US" altLang="zh-CN" sz="2000" dirty="0">
                <a:solidFill>
                  <a:srgbClr val="1A77D4"/>
                </a:solidFill>
              </a:rPr>
              <a:t> à un OAP : dit </a:t>
            </a:r>
            <a:r>
              <a:rPr lang="en-US" altLang="zh-CN" sz="2000" dirty="0">
                <a:solidFill>
                  <a:schemeClr val="accent6"/>
                </a:solidFill>
              </a:rPr>
              <a:t>OAP </a:t>
            </a:r>
            <a:r>
              <a:rPr lang="en-US" altLang="zh-CN" sz="2000" dirty="0" err="1">
                <a:solidFill>
                  <a:schemeClr val="accent6"/>
                </a:solidFill>
              </a:rPr>
              <a:t>lésionnel</a:t>
            </a:r>
            <a:endParaRPr lang="zh-CN" altLang="en-US" sz="2000" dirty="0">
              <a:solidFill>
                <a:schemeClr val="accent6"/>
              </a:solidFill>
            </a:endParaRPr>
          </a:p>
        </p:txBody>
      </p:sp>
      <p:pic>
        <p:nvPicPr>
          <p:cNvPr id="4" name="Image 3">
            <a:extLst>
              <a:ext uri="{FF2B5EF4-FFF2-40B4-BE49-F238E27FC236}">
                <a16:creationId xmlns:a16="http://schemas.microsoft.com/office/drawing/2014/main" id="{77B5B17D-3440-46F6-B662-264A3CD00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903" y="2130335"/>
            <a:ext cx="8920194" cy="4086882"/>
          </a:xfrm>
          <a:prstGeom prst="rect">
            <a:avLst/>
          </a:prstGeom>
        </p:spPr>
      </p:pic>
    </p:spTree>
    <p:extLst>
      <p:ext uri="{BB962C8B-B14F-4D97-AF65-F5344CB8AC3E}">
        <p14:creationId xmlns:p14="http://schemas.microsoft.com/office/powerpoint/2010/main" val="285626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84DCA-7E9E-946A-7E34-EF059AB74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42E29-1E11-2E66-6848-35937BBB6813}"/>
              </a:ext>
            </a:extLst>
          </p:cNvPr>
          <p:cNvSpPr>
            <a:spLocks noGrp="1"/>
          </p:cNvSpPr>
          <p:nvPr>
            <p:ph type="title"/>
          </p:nvPr>
        </p:nvSpPr>
        <p:spPr>
          <a:xfrm>
            <a:off x="2119314" y="220127"/>
            <a:ext cx="7953369" cy="1132258"/>
          </a:xfrm>
        </p:spPr>
        <p:txBody>
          <a:bodyPr/>
          <a:lstStyle/>
          <a:p>
            <a:r>
              <a:rPr lang="en-US" noProof="0" dirty="0"/>
              <a:t>Barrière </a:t>
            </a:r>
            <a:r>
              <a:rPr lang="en-US" noProof="0" dirty="0" err="1"/>
              <a:t>alvéolocapillaire</a:t>
            </a:r>
            <a:endParaRPr lang="en-GB" dirty="0"/>
          </a:p>
        </p:txBody>
      </p:sp>
      <p:sp>
        <p:nvSpPr>
          <p:cNvPr id="7" name="Text Placeholder 6">
            <a:extLst>
              <a:ext uri="{FF2B5EF4-FFF2-40B4-BE49-F238E27FC236}">
                <a16:creationId xmlns:a16="http://schemas.microsoft.com/office/drawing/2014/main" id="{FA56F93B-AF61-9619-6B96-E615B4B3F4DB}"/>
              </a:ext>
            </a:extLst>
          </p:cNvPr>
          <p:cNvSpPr>
            <a:spLocks noGrp="1"/>
          </p:cNvSpPr>
          <p:nvPr>
            <p:ph type="body" sz="quarter" idx="35"/>
          </p:nvPr>
        </p:nvSpPr>
        <p:spPr>
          <a:xfrm>
            <a:off x="2469507" y="1097983"/>
            <a:ext cx="7252978" cy="953607"/>
          </a:xfrm>
        </p:spPr>
        <p:txBody>
          <a:bodyPr anchor="ctr"/>
          <a:lstStyle/>
          <a:p>
            <a:r>
              <a:rPr lang="en-US" altLang="zh-CN" sz="2000" dirty="0">
                <a:solidFill>
                  <a:srgbClr val="1A77D4"/>
                </a:solidFill>
              </a:rPr>
              <a:t>Toute alteration de cette </a:t>
            </a:r>
            <a:r>
              <a:rPr lang="en-US" altLang="zh-CN" sz="2000" dirty="0" err="1">
                <a:solidFill>
                  <a:srgbClr val="1A77D4"/>
                </a:solidFill>
              </a:rPr>
              <a:t>barrière</a:t>
            </a:r>
            <a:r>
              <a:rPr lang="en-US" altLang="zh-CN" sz="2000" dirty="0">
                <a:solidFill>
                  <a:srgbClr val="1A77D4"/>
                </a:solidFill>
              </a:rPr>
              <a:t> </a:t>
            </a:r>
            <a:r>
              <a:rPr lang="en-US" altLang="zh-CN" sz="2000" dirty="0" err="1">
                <a:solidFill>
                  <a:srgbClr val="1A77D4"/>
                </a:solidFill>
              </a:rPr>
              <a:t>est</a:t>
            </a:r>
            <a:r>
              <a:rPr lang="en-US" altLang="zh-CN" sz="2000" dirty="0">
                <a:solidFill>
                  <a:srgbClr val="1A77D4"/>
                </a:solidFill>
              </a:rPr>
              <a:t> susceptible de </a:t>
            </a:r>
            <a:r>
              <a:rPr lang="en-US" altLang="zh-CN" sz="2000" dirty="0" err="1">
                <a:solidFill>
                  <a:srgbClr val="1A77D4"/>
                </a:solidFill>
              </a:rPr>
              <a:t>conduire</a:t>
            </a:r>
            <a:r>
              <a:rPr lang="en-US" altLang="zh-CN" sz="2000" dirty="0">
                <a:solidFill>
                  <a:srgbClr val="1A77D4"/>
                </a:solidFill>
              </a:rPr>
              <a:t> à un OAP : dit </a:t>
            </a:r>
            <a:r>
              <a:rPr lang="en-US" altLang="zh-CN" sz="2000" dirty="0">
                <a:solidFill>
                  <a:schemeClr val="accent6"/>
                </a:solidFill>
              </a:rPr>
              <a:t>OAP </a:t>
            </a:r>
            <a:r>
              <a:rPr lang="en-US" altLang="zh-CN" sz="2000" dirty="0" err="1">
                <a:solidFill>
                  <a:schemeClr val="accent6"/>
                </a:solidFill>
              </a:rPr>
              <a:t>lésionnel</a:t>
            </a:r>
            <a:endParaRPr lang="zh-CN" altLang="en-US" sz="2000" dirty="0">
              <a:solidFill>
                <a:schemeClr val="accent6"/>
              </a:solidFill>
            </a:endParaRPr>
          </a:p>
        </p:txBody>
      </p:sp>
      <p:sp>
        <p:nvSpPr>
          <p:cNvPr id="5" name="Content Placeholder 2">
            <a:extLst>
              <a:ext uri="{FF2B5EF4-FFF2-40B4-BE49-F238E27FC236}">
                <a16:creationId xmlns:a16="http://schemas.microsoft.com/office/drawing/2014/main" id="{79BAB2D3-93DA-4F78-94DA-8D184F901033}"/>
              </a:ext>
            </a:extLst>
          </p:cNvPr>
          <p:cNvSpPr txBox="1">
            <a:spLocks/>
          </p:cNvSpPr>
          <p:nvPr/>
        </p:nvSpPr>
        <p:spPr>
          <a:xfrm>
            <a:off x="1947180" y="1983325"/>
            <a:ext cx="8297631" cy="2802316"/>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ltLang="zh-CN" sz="2400" dirty="0"/>
              <a:t>Toute atteinte de cette barrière entraine une fuite des protéines et de liquide dans le secteur interstitiel responsable d’un OAP dit lésionnel.</a:t>
            </a:r>
          </a:p>
        </p:txBody>
      </p:sp>
    </p:spTree>
    <p:extLst>
      <p:ext uri="{BB962C8B-B14F-4D97-AF65-F5344CB8AC3E}">
        <p14:creationId xmlns:p14="http://schemas.microsoft.com/office/powerpoint/2010/main" val="199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E01A-2585-BE14-CDEA-C2C6982E90F1}"/>
              </a:ext>
            </a:extLst>
          </p:cNvPr>
          <p:cNvSpPr>
            <a:spLocks noGrp="1"/>
          </p:cNvSpPr>
          <p:nvPr>
            <p:ph type="title"/>
          </p:nvPr>
        </p:nvSpPr>
        <p:spPr>
          <a:xfrm>
            <a:off x="844000" y="300716"/>
            <a:ext cx="10504000" cy="1132258"/>
          </a:xfrm>
        </p:spPr>
        <p:txBody>
          <a:bodyPr/>
          <a:lstStyle/>
          <a:p>
            <a:r>
              <a:rPr lang="en-US" noProof="0" dirty="0"/>
              <a:t>+1 </a:t>
            </a:r>
            <a:r>
              <a:rPr lang="en-US" noProof="0" dirty="0" err="1"/>
              <a:t>Composante</a:t>
            </a:r>
            <a:r>
              <a:rPr lang="en-US" noProof="0" dirty="0"/>
              <a:t> </a:t>
            </a:r>
            <a:r>
              <a:rPr lang="en-US" noProof="0" dirty="0" err="1"/>
              <a:t>supplémentaire</a:t>
            </a:r>
            <a:endParaRPr lang="en-GB" dirty="0"/>
          </a:p>
        </p:txBody>
      </p:sp>
      <p:sp>
        <p:nvSpPr>
          <p:cNvPr id="3" name="Text Placeholder 2">
            <a:extLst>
              <a:ext uri="{FF2B5EF4-FFF2-40B4-BE49-F238E27FC236}">
                <a16:creationId xmlns:a16="http://schemas.microsoft.com/office/drawing/2014/main" id="{CFDA5392-14D3-A360-92B3-D2552F9CE0A5}"/>
              </a:ext>
            </a:extLst>
          </p:cNvPr>
          <p:cNvSpPr>
            <a:spLocks noGrp="1"/>
          </p:cNvSpPr>
          <p:nvPr>
            <p:ph type="body" sz="quarter" idx="31"/>
          </p:nvPr>
        </p:nvSpPr>
        <p:spPr>
          <a:xfrm>
            <a:off x="5497032" y="1961100"/>
            <a:ext cx="2217413" cy="1056253"/>
          </a:xfrm>
        </p:spPr>
        <p:txBody>
          <a:bodyPr anchor="ctr"/>
          <a:lstStyle/>
          <a:p>
            <a:pPr algn="l"/>
            <a:r>
              <a:rPr lang="en-US" altLang="zh-CN" sz="2400" dirty="0">
                <a:solidFill>
                  <a:srgbClr val="EE0000"/>
                </a:solidFill>
              </a:rPr>
              <a:t>Drainage </a:t>
            </a:r>
            <a:r>
              <a:rPr lang="en-US" altLang="zh-CN" sz="2400" dirty="0" err="1">
                <a:solidFill>
                  <a:srgbClr val="EE0000"/>
                </a:solidFill>
              </a:rPr>
              <a:t>lymphatique</a:t>
            </a:r>
            <a:endParaRPr lang="zh-CN" altLang="en-US" sz="2400" dirty="0">
              <a:solidFill>
                <a:srgbClr val="EE0000"/>
              </a:solidFill>
            </a:endParaRPr>
          </a:p>
        </p:txBody>
      </p:sp>
      <p:sp>
        <p:nvSpPr>
          <p:cNvPr id="4" name="Text Placeholder 3">
            <a:extLst>
              <a:ext uri="{FF2B5EF4-FFF2-40B4-BE49-F238E27FC236}">
                <a16:creationId xmlns:a16="http://schemas.microsoft.com/office/drawing/2014/main" id="{7A14515E-0286-13E0-AD84-9C03D11FD33C}"/>
              </a:ext>
            </a:extLst>
          </p:cNvPr>
          <p:cNvSpPr>
            <a:spLocks noGrp="1"/>
          </p:cNvSpPr>
          <p:nvPr>
            <p:ph type="body" sz="quarter" idx="32"/>
          </p:nvPr>
        </p:nvSpPr>
        <p:spPr>
          <a:xfrm>
            <a:off x="5497032" y="3017353"/>
            <a:ext cx="5850968" cy="3032572"/>
          </a:xfrm>
        </p:spPr>
        <p:txBody>
          <a:bodyPr anchor="ctr"/>
          <a:lstStyle/>
          <a:p>
            <a:pPr algn="l"/>
            <a:r>
              <a:rPr lang="en-US" sz="1800" dirty="0"/>
              <a:t>Le </a:t>
            </a:r>
            <a:r>
              <a:rPr lang="en-US" sz="1800" dirty="0" err="1"/>
              <a:t>système</a:t>
            </a:r>
            <a:r>
              <a:rPr lang="en-US" sz="1800" dirty="0"/>
              <a:t> </a:t>
            </a:r>
            <a:r>
              <a:rPr lang="en-US" sz="1800" dirty="0" err="1"/>
              <a:t>lymphatique</a:t>
            </a:r>
            <a:r>
              <a:rPr lang="en-US" sz="1800" dirty="0"/>
              <a:t> </a:t>
            </a:r>
            <a:r>
              <a:rPr lang="en-US" sz="1800" dirty="0" err="1"/>
              <a:t>draine</a:t>
            </a:r>
            <a:r>
              <a:rPr lang="en-US" sz="1800" dirty="0"/>
              <a:t> environ 8L de </a:t>
            </a:r>
            <a:r>
              <a:rPr lang="en-US" sz="1800" dirty="0" err="1"/>
              <a:t>liquide</a:t>
            </a:r>
            <a:r>
              <a:rPr lang="en-US" sz="1800" dirty="0"/>
              <a:t> dans le </a:t>
            </a:r>
            <a:r>
              <a:rPr lang="en-US" sz="1800" dirty="0" err="1"/>
              <a:t>secteur</a:t>
            </a:r>
            <a:r>
              <a:rPr lang="en-US" sz="1800" dirty="0"/>
              <a:t> </a:t>
            </a:r>
            <a:r>
              <a:rPr lang="en-US" sz="1800" dirty="0" err="1"/>
              <a:t>interstitiel</a:t>
            </a:r>
            <a:r>
              <a:rPr lang="en-US" sz="1800" dirty="0"/>
              <a:t> par jour. Une obstruction de </a:t>
            </a:r>
            <a:r>
              <a:rPr lang="en-US" sz="1800" dirty="0" err="1"/>
              <a:t>ce</a:t>
            </a:r>
            <a:r>
              <a:rPr lang="en-US" sz="1800" dirty="0"/>
              <a:t> </a:t>
            </a:r>
            <a:r>
              <a:rPr lang="en-US" sz="1800" dirty="0" err="1"/>
              <a:t>système</a:t>
            </a:r>
            <a:r>
              <a:rPr lang="en-US" sz="1800" dirty="0"/>
              <a:t> </a:t>
            </a:r>
            <a:r>
              <a:rPr lang="en-US" sz="1800" dirty="0" err="1"/>
              <a:t>peut</a:t>
            </a:r>
            <a:r>
              <a:rPr lang="en-US" sz="1800" dirty="0"/>
              <a:t> entrainer </a:t>
            </a:r>
            <a:r>
              <a:rPr lang="en-US" sz="1800" dirty="0" err="1"/>
              <a:t>une</a:t>
            </a:r>
            <a:r>
              <a:rPr lang="en-US" sz="1800" dirty="0"/>
              <a:t> surcharge </a:t>
            </a:r>
            <a:r>
              <a:rPr lang="en-US" sz="1800" dirty="0" err="1"/>
              <a:t>liquidienne</a:t>
            </a:r>
            <a:r>
              <a:rPr lang="en-US" sz="1800" dirty="0"/>
              <a:t> </a:t>
            </a:r>
            <a:r>
              <a:rPr lang="en-US" sz="1800" dirty="0" err="1"/>
              <a:t>chronique</a:t>
            </a:r>
            <a:r>
              <a:rPr lang="en-US" sz="1800" dirty="0"/>
              <a:t> </a:t>
            </a:r>
            <a:r>
              <a:rPr lang="en-US" sz="1800" dirty="0" err="1"/>
              <a:t>pouvant</a:t>
            </a:r>
            <a:r>
              <a:rPr lang="en-US" sz="1800" dirty="0"/>
              <a:t> </a:t>
            </a:r>
            <a:r>
              <a:rPr lang="en-US" sz="1800" dirty="0" err="1"/>
              <a:t>déboucher</a:t>
            </a:r>
            <a:r>
              <a:rPr lang="en-US" sz="1800" dirty="0"/>
              <a:t> sur un OAP : suite à des </a:t>
            </a:r>
            <a:r>
              <a:rPr lang="en-US" sz="1800" dirty="0" err="1"/>
              <a:t>adénopathies</a:t>
            </a:r>
            <a:r>
              <a:rPr lang="en-US" sz="1800" dirty="0"/>
              <a:t>, </a:t>
            </a:r>
            <a:r>
              <a:rPr lang="en-US" sz="1800" dirty="0" err="1"/>
              <a:t>une</a:t>
            </a:r>
            <a:r>
              <a:rPr lang="en-US" sz="1800" dirty="0"/>
              <a:t> fibrose </a:t>
            </a:r>
            <a:r>
              <a:rPr lang="en-US" sz="1800" dirty="0" err="1"/>
              <a:t>ou</a:t>
            </a:r>
            <a:r>
              <a:rPr lang="en-US" sz="1800" dirty="0"/>
              <a:t> </a:t>
            </a:r>
            <a:r>
              <a:rPr lang="en-US" sz="1800" dirty="0" err="1"/>
              <a:t>une</a:t>
            </a:r>
            <a:r>
              <a:rPr lang="en-US" sz="1800" dirty="0"/>
              <a:t> </a:t>
            </a:r>
            <a:r>
              <a:rPr lang="en-US" sz="1800" dirty="0" err="1"/>
              <a:t>tumeur</a:t>
            </a:r>
            <a:endParaRPr lang="en-US" sz="1800" dirty="0"/>
          </a:p>
          <a:p>
            <a:pPr algn="l"/>
            <a:endParaRPr lang="en-US" altLang="zh-CN" sz="1800" dirty="0"/>
          </a:p>
          <a:p>
            <a:pPr algn="l"/>
            <a:r>
              <a:rPr lang="en-US" altLang="zh-CN" sz="2000" b="1" dirty="0">
                <a:solidFill>
                  <a:srgbClr val="FF0000"/>
                </a:solidFill>
              </a:rPr>
              <a:t>Ce </a:t>
            </a:r>
            <a:r>
              <a:rPr lang="en-US" altLang="zh-CN" sz="2000" b="1" dirty="0" err="1">
                <a:solidFill>
                  <a:srgbClr val="FF0000"/>
                </a:solidFill>
              </a:rPr>
              <a:t>mécanisme</a:t>
            </a:r>
            <a:r>
              <a:rPr lang="en-US" altLang="zh-CN" sz="2000" b="1" dirty="0">
                <a:solidFill>
                  <a:srgbClr val="FF0000"/>
                </a:solidFill>
              </a:rPr>
              <a:t> </a:t>
            </a:r>
            <a:r>
              <a:rPr lang="en-US" altLang="zh-CN" sz="2000" b="1" dirty="0" err="1">
                <a:solidFill>
                  <a:srgbClr val="FF0000"/>
                </a:solidFill>
              </a:rPr>
              <a:t>reste</a:t>
            </a:r>
            <a:r>
              <a:rPr lang="en-US" altLang="zh-CN" sz="2000" b="1" dirty="0">
                <a:solidFill>
                  <a:srgbClr val="FF0000"/>
                </a:solidFill>
              </a:rPr>
              <a:t> rare.</a:t>
            </a:r>
          </a:p>
        </p:txBody>
      </p:sp>
      <p:pic>
        <p:nvPicPr>
          <p:cNvPr id="20" name="Image 19">
            <a:extLst>
              <a:ext uri="{FF2B5EF4-FFF2-40B4-BE49-F238E27FC236}">
                <a16:creationId xmlns:a16="http://schemas.microsoft.com/office/drawing/2014/main" id="{9BA0AB3D-7AE7-4FDF-B336-C891050AA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71" y="1684818"/>
            <a:ext cx="4210050" cy="4381500"/>
          </a:xfrm>
          <a:prstGeom prst="rect">
            <a:avLst/>
          </a:prstGeom>
        </p:spPr>
      </p:pic>
    </p:spTree>
    <p:extLst>
      <p:ext uri="{BB962C8B-B14F-4D97-AF65-F5344CB8AC3E}">
        <p14:creationId xmlns:p14="http://schemas.microsoft.com/office/powerpoint/2010/main" val="4275657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a:t>Manifestations </a:t>
            </a:r>
            <a:r>
              <a:rPr lang="en-US" noProof="0" dirty="0" err="1"/>
              <a:t>cliniques</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78" y="1137684"/>
            <a:ext cx="10754435" cy="4667693"/>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000" b="1" dirty="0"/>
              <a:t>Signes fonctionnels respiratoires :</a:t>
            </a:r>
          </a:p>
          <a:p>
            <a:pPr lvl="1">
              <a:buFont typeface="Wingdings" panose="05000000000000000000" pitchFamily="2" charset="2"/>
              <a:buChar char="ü"/>
            </a:pPr>
            <a:r>
              <a:rPr lang="fr-FR" altLang="zh-CN" sz="1800" dirty="0"/>
              <a:t>Toux sèche</a:t>
            </a:r>
          </a:p>
          <a:p>
            <a:pPr lvl="1">
              <a:buFont typeface="Wingdings" panose="05000000000000000000" pitchFamily="2" charset="2"/>
              <a:buChar char="ü"/>
            </a:pPr>
            <a:r>
              <a:rPr lang="fr-FR" altLang="zh-CN" sz="1800" dirty="0"/>
              <a:t>Dyspnée d’apparition brutale (voire orthopnée)</a:t>
            </a:r>
          </a:p>
          <a:p>
            <a:r>
              <a:rPr lang="fr-FR" altLang="zh-CN" sz="2000" b="1" dirty="0"/>
              <a:t>Signes physiques d’insuffisance respiratoire aiguë :</a:t>
            </a:r>
          </a:p>
          <a:p>
            <a:pPr lvl="1">
              <a:buFont typeface="Wingdings" panose="05000000000000000000" pitchFamily="2" charset="2"/>
              <a:buChar char="ü"/>
            </a:pPr>
            <a:r>
              <a:rPr lang="fr-FR" altLang="zh-CN" sz="1800" dirty="0"/>
              <a:t>Tachypnée</a:t>
            </a:r>
          </a:p>
          <a:p>
            <a:pPr lvl="1">
              <a:buFont typeface="Wingdings" panose="05000000000000000000" pitchFamily="2" charset="2"/>
              <a:buChar char="ü"/>
            </a:pPr>
            <a:r>
              <a:rPr lang="fr-FR" altLang="zh-CN" sz="1800" dirty="0"/>
              <a:t>Signes de lutte : tirage </a:t>
            </a:r>
            <a:r>
              <a:rPr lang="fr-FR" altLang="zh-CN" sz="1800" dirty="0" err="1"/>
              <a:t>sus-claviculaire</a:t>
            </a:r>
            <a:r>
              <a:rPr lang="fr-FR" altLang="zh-CN" sz="1800" dirty="0"/>
              <a:t> &amp; sus-sternal</a:t>
            </a:r>
          </a:p>
          <a:p>
            <a:pPr lvl="1">
              <a:buFont typeface="Wingdings" panose="05000000000000000000" pitchFamily="2" charset="2"/>
              <a:buChar char="ü"/>
            </a:pPr>
            <a:r>
              <a:rPr lang="fr-FR" altLang="zh-CN" sz="1800" dirty="0"/>
              <a:t>Désaturation en oxygène</a:t>
            </a:r>
          </a:p>
          <a:p>
            <a:pPr lvl="1">
              <a:buFont typeface="Wingdings" panose="05000000000000000000" pitchFamily="2" charset="2"/>
              <a:buChar char="ü"/>
            </a:pPr>
            <a:r>
              <a:rPr lang="fr-FR" altLang="zh-CN" sz="1800" dirty="0"/>
              <a:t>Signes d’hypercapnie (sueurs, céphalées, confusion somnolence, flapping </a:t>
            </a:r>
            <a:r>
              <a:rPr lang="fr-FR" altLang="zh-CN" sz="1800" dirty="0" err="1"/>
              <a:t>tremor</a:t>
            </a:r>
            <a:r>
              <a:rPr lang="fr-FR" altLang="zh-CN" sz="1800" dirty="0"/>
              <a:t>)</a:t>
            </a:r>
          </a:p>
          <a:p>
            <a:pPr lvl="1">
              <a:buFont typeface="Wingdings" panose="05000000000000000000" pitchFamily="2" charset="2"/>
              <a:buChar char="ü"/>
            </a:pPr>
            <a:r>
              <a:rPr lang="fr-FR" altLang="zh-CN" sz="1800" dirty="0"/>
              <a:t>Signes d’hypoperfusion périphérique : cyanose, augmentation du temps de recoloration cutanée…</a:t>
            </a:r>
          </a:p>
        </p:txBody>
      </p:sp>
    </p:spTree>
    <p:extLst>
      <p:ext uri="{BB962C8B-B14F-4D97-AF65-F5344CB8AC3E}">
        <p14:creationId xmlns:p14="http://schemas.microsoft.com/office/powerpoint/2010/main" val="2885793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a:t>Manifestations </a:t>
            </a:r>
            <a:r>
              <a:rPr lang="en-US" noProof="0" dirty="0" err="1"/>
              <a:t>cliniques</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78" y="1137684"/>
            <a:ext cx="10754435" cy="4667693"/>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000" b="1" dirty="0"/>
              <a:t>Signes d’insuffisance cardiaque aiguë</a:t>
            </a:r>
          </a:p>
          <a:p>
            <a:pPr lvl="1">
              <a:buFont typeface="Wingdings" panose="05000000000000000000" pitchFamily="2" charset="2"/>
              <a:buChar char="ü"/>
            </a:pPr>
            <a:r>
              <a:rPr lang="fr-FR" altLang="zh-CN" sz="1800" dirty="0"/>
              <a:t>Râles crépitants : bilatéraux envahissant les champs pulmonaires des bases aux sommets</a:t>
            </a:r>
          </a:p>
          <a:p>
            <a:pPr lvl="1">
              <a:buFont typeface="Wingdings" panose="05000000000000000000" pitchFamily="2" charset="2"/>
              <a:buChar char="ü"/>
            </a:pPr>
            <a:r>
              <a:rPr lang="fr-FR" altLang="zh-CN" sz="1800" dirty="0"/>
              <a:t>Freinage expiratoire voire râles sibilants (ce qui peut prêter à confusion avec un asthme ou une décompensation de BPCO)</a:t>
            </a:r>
          </a:p>
          <a:p>
            <a:pPr lvl="1">
              <a:buFont typeface="Wingdings" panose="05000000000000000000" pitchFamily="2" charset="2"/>
              <a:buChar char="ü"/>
            </a:pPr>
            <a:r>
              <a:rPr lang="fr-FR" altLang="zh-CN" sz="1800" dirty="0"/>
              <a:t>Expectorations mousseuses, rosées</a:t>
            </a:r>
          </a:p>
          <a:p>
            <a:r>
              <a:rPr lang="fr-FR" altLang="zh-CN" sz="2000" b="1" dirty="0"/>
              <a:t>Signes associés :</a:t>
            </a:r>
          </a:p>
          <a:p>
            <a:pPr lvl="1">
              <a:buFont typeface="Wingdings" panose="05000000000000000000" pitchFamily="2" charset="2"/>
              <a:buChar char="ü"/>
            </a:pPr>
            <a:r>
              <a:rPr lang="fr-FR" altLang="zh-CN" sz="1800" dirty="0"/>
              <a:t>Tachycardie sinusale en cas d’insuffisance cardiaque aiguë</a:t>
            </a:r>
          </a:p>
          <a:p>
            <a:pPr lvl="1">
              <a:buFont typeface="Wingdings" panose="05000000000000000000" pitchFamily="2" charset="2"/>
              <a:buChar char="ü"/>
            </a:pPr>
            <a:r>
              <a:rPr lang="fr-FR" altLang="zh-CN" sz="1800" dirty="0"/>
              <a:t>HTA</a:t>
            </a:r>
          </a:p>
        </p:txBody>
      </p:sp>
    </p:spTree>
    <p:extLst>
      <p:ext uri="{BB962C8B-B14F-4D97-AF65-F5344CB8AC3E}">
        <p14:creationId xmlns:p14="http://schemas.microsoft.com/office/powerpoint/2010/main" val="3566358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7F69-41ED-30F5-166A-551B5D0C7F81}"/>
              </a:ext>
            </a:extLst>
          </p:cNvPr>
          <p:cNvSpPr>
            <a:spLocks noGrp="1"/>
          </p:cNvSpPr>
          <p:nvPr>
            <p:ph type="title"/>
          </p:nvPr>
        </p:nvSpPr>
        <p:spPr>
          <a:xfrm>
            <a:off x="844000" y="886783"/>
            <a:ext cx="10504000" cy="1132258"/>
          </a:xfrm>
        </p:spPr>
        <p:txBody>
          <a:bodyPr/>
          <a:lstStyle/>
          <a:p>
            <a:r>
              <a:rPr lang="en-US" dirty="0"/>
              <a:t>SOMMAIRE</a:t>
            </a:r>
            <a:endParaRPr lang="en-GB" dirty="0"/>
          </a:p>
        </p:txBody>
      </p:sp>
      <p:sp>
        <p:nvSpPr>
          <p:cNvPr id="3" name="Text Placeholder 2">
            <a:extLst>
              <a:ext uri="{FF2B5EF4-FFF2-40B4-BE49-F238E27FC236}">
                <a16:creationId xmlns:a16="http://schemas.microsoft.com/office/drawing/2014/main" id="{64E5B9A5-654F-D10C-C72F-92F9B261CB60}"/>
              </a:ext>
            </a:extLst>
          </p:cNvPr>
          <p:cNvSpPr>
            <a:spLocks noGrp="1"/>
          </p:cNvSpPr>
          <p:nvPr>
            <p:ph type="body" sz="quarter" idx="36"/>
          </p:nvPr>
        </p:nvSpPr>
        <p:spPr>
          <a:xfrm>
            <a:off x="583656" y="2524346"/>
            <a:ext cx="434758" cy="385763"/>
          </a:xfrm>
        </p:spPr>
        <p:txBody>
          <a:bodyPr/>
          <a:lstStyle/>
          <a:p>
            <a:r>
              <a:rPr lang="en-GB"/>
              <a:t>01</a:t>
            </a:r>
          </a:p>
        </p:txBody>
      </p:sp>
      <p:sp>
        <p:nvSpPr>
          <p:cNvPr id="4" name="Text Placeholder 3">
            <a:extLst>
              <a:ext uri="{FF2B5EF4-FFF2-40B4-BE49-F238E27FC236}">
                <a16:creationId xmlns:a16="http://schemas.microsoft.com/office/drawing/2014/main" id="{F24B31C9-771F-A407-D89F-280DF73B2FEF}"/>
              </a:ext>
            </a:extLst>
          </p:cNvPr>
          <p:cNvSpPr>
            <a:spLocks noGrp="1"/>
          </p:cNvSpPr>
          <p:nvPr>
            <p:ph type="body" sz="quarter" idx="32"/>
          </p:nvPr>
        </p:nvSpPr>
        <p:spPr>
          <a:xfrm>
            <a:off x="1124961" y="2349106"/>
            <a:ext cx="2812863" cy="788962"/>
          </a:xfrm>
        </p:spPr>
        <p:txBody>
          <a:bodyPr/>
          <a:lstStyle/>
          <a:p>
            <a:r>
              <a:rPr lang="en-US" altLang="zh-CN" noProof="1"/>
              <a:t>Définition &amp; Epidémiologie</a:t>
            </a:r>
          </a:p>
        </p:txBody>
      </p:sp>
      <p:sp>
        <p:nvSpPr>
          <p:cNvPr id="5" name="Content Placeholder 4">
            <a:extLst>
              <a:ext uri="{FF2B5EF4-FFF2-40B4-BE49-F238E27FC236}">
                <a16:creationId xmlns:a16="http://schemas.microsoft.com/office/drawing/2014/main" id="{2F71CB5A-5B72-C38E-7D7E-F648B3709E39}"/>
              </a:ext>
            </a:extLst>
          </p:cNvPr>
          <p:cNvSpPr>
            <a:spLocks noGrp="1"/>
          </p:cNvSpPr>
          <p:nvPr>
            <p:ph idx="13"/>
          </p:nvPr>
        </p:nvSpPr>
        <p:spPr>
          <a:xfrm>
            <a:off x="1125096" y="3262035"/>
            <a:ext cx="2812594" cy="720588"/>
          </a:xfrm>
        </p:spPr>
        <p:txBody>
          <a:bodyPr/>
          <a:lstStyle/>
          <a:p>
            <a:r>
              <a:rPr lang="en-US" noProof="1"/>
              <a:t>Aperçu général de l’OAP</a:t>
            </a:r>
            <a:endParaRPr lang="en-US" dirty="0"/>
          </a:p>
        </p:txBody>
      </p:sp>
      <p:sp>
        <p:nvSpPr>
          <p:cNvPr id="6" name="Text Placeholder 5">
            <a:extLst>
              <a:ext uri="{FF2B5EF4-FFF2-40B4-BE49-F238E27FC236}">
                <a16:creationId xmlns:a16="http://schemas.microsoft.com/office/drawing/2014/main" id="{930E7F64-B964-8C53-CF09-F8CC256DCB1B}"/>
              </a:ext>
            </a:extLst>
          </p:cNvPr>
          <p:cNvSpPr>
            <a:spLocks noGrp="1"/>
          </p:cNvSpPr>
          <p:nvPr>
            <p:ph type="body" sz="quarter" idx="38"/>
          </p:nvPr>
        </p:nvSpPr>
        <p:spPr>
          <a:xfrm>
            <a:off x="4162498" y="2524346"/>
            <a:ext cx="434758" cy="385763"/>
          </a:xfrm>
        </p:spPr>
        <p:txBody>
          <a:bodyPr/>
          <a:lstStyle/>
          <a:p>
            <a:r>
              <a:rPr lang="en-GB"/>
              <a:t>02</a:t>
            </a:r>
          </a:p>
        </p:txBody>
      </p:sp>
      <p:sp>
        <p:nvSpPr>
          <p:cNvPr id="7" name="Text Placeholder 6">
            <a:extLst>
              <a:ext uri="{FF2B5EF4-FFF2-40B4-BE49-F238E27FC236}">
                <a16:creationId xmlns:a16="http://schemas.microsoft.com/office/drawing/2014/main" id="{EFDD5AA2-64EC-A8B5-13D9-726874BEC8E2}"/>
              </a:ext>
            </a:extLst>
          </p:cNvPr>
          <p:cNvSpPr>
            <a:spLocks noGrp="1"/>
          </p:cNvSpPr>
          <p:nvPr>
            <p:ph type="body" sz="quarter" idx="30"/>
          </p:nvPr>
        </p:nvSpPr>
        <p:spPr>
          <a:xfrm>
            <a:off x="4703270" y="2349106"/>
            <a:ext cx="2812863" cy="788962"/>
          </a:xfrm>
        </p:spPr>
        <p:txBody>
          <a:bodyPr/>
          <a:lstStyle/>
          <a:p>
            <a:r>
              <a:rPr lang="en-US" altLang="zh-CN" noProof="1"/>
              <a:t>Physiopathologie &amp; Clinique</a:t>
            </a:r>
          </a:p>
        </p:txBody>
      </p:sp>
      <p:sp>
        <p:nvSpPr>
          <p:cNvPr id="8" name="Content Placeholder 7">
            <a:extLst>
              <a:ext uri="{FF2B5EF4-FFF2-40B4-BE49-F238E27FC236}">
                <a16:creationId xmlns:a16="http://schemas.microsoft.com/office/drawing/2014/main" id="{1FF48E63-DF4C-5288-C8FE-B465284EA825}"/>
              </a:ext>
            </a:extLst>
          </p:cNvPr>
          <p:cNvSpPr>
            <a:spLocks noGrp="1"/>
          </p:cNvSpPr>
          <p:nvPr>
            <p:ph idx="16"/>
          </p:nvPr>
        </p:nvSpPr>
        <p:spPr>
          <a:xfrm>
            <a:off x="4703405" y="3262035"/>
            <a:ext cx="2812594" cy="720588"/>
          </a:xfrm>
        </p:spPr>
        <p:txBody>
          <a:bodyPr/>
          <a:lstStyle/>
          <a:p>
            <a:r>
              <a:rPr lang="en-US" altLang="zh-CN" noProof="1"/>
              <a:t>Physiologie de l’Oedème Aigu du Poumon</a:t>
            </a:r>
          </a:p>
        </p:txBody>
      </p:sp>
      <p:sp>
        <p:nvSpPr>
          <p:cNvPr id="9" name="Text Placeholder 8">
            <a:extLst>
              <a:ext uri="{FF2B5EF4-FFF2-40B4-BE49-F238E27FC236}">
                <a16:creationId xmlns:a16="http://schemas.microsoft.com/office/drawing/2014/main" id="{85627838-9041-CCF7-2CBA-87E0F9E1AD22}"/>
              </a:ext>
            </a:extLst>
          </p:cNvPr>
          <p:cNvSpPr>
            <a:spLocks noGrp="1"/>
          </p:cNvSpPr>
          <p:nvPr>
            <p:ph type="body" sz="quarter" idx="40"/>
          </p:nvPr>
        </p:nvSpPr>
        <p:spPr>
          <a:xfrm>
            <a:off x="7735564" y="2524346"/>
            <a:ext cx="434758" cy="385763"/>
          </a:xfrm>
        </p:spPr>
        <p:txBody>
          <a:bodyPr/>
          <a:lstStyle/>
          <a:p>
            <a:r>
              <a:rPr lang="en-GB"/>
              <a:t>03</a:t>
            </a:r>
          </a:p>
        </p:txBody>
      </p:sp>
      <p:sp>
        <p:nvSpPr>
          <p:cNvPr id="10" name="Text Placeholder 9">
            <a:extLst>
              <a:ext uri="{FF2B5EF4-FFF2-40B4-BE49-F238E27FC236}">
                <a16:creationId xmlns:a16="http://schemas.microsoft.com/office/drawing/2014/main" id="{44926C95-B877-91A7-C35C-D42E894A714C}"/>
              </a:ext>
            </a:extLst>
          </p:cNvPr>
          <p:cNvSpPr>
            <a:spLocks noGrp="1"/>
          </p:cNvSpPr>
          <p:nvPr>
            <p:ph type="body" sz="quarter" idx="31"/>
          </p:nvPr>
        </p:nvSpPr>
        <p:spPr>
          <a:xfrm>
            <a:off x="8275830" y="2349106"/>
            <a:ext cx="3379359" cy="788962"/>
          </a:xfrm>
        </p:spPr>
        <p:txBody>
          <a:bodyPr/>
          <a:lstStyle/>
          <a:p>
            <a:r>
              <a:rPr lang="en-US" altLang="zh-CN" noProof="1"/>
              <a:t>Etiologies de l’Oedème Aigu du Poumon</a:t>
            </a:r>
          </a:p>
        </p:txBody>
      </p:sp>
      <p:sp>
        <p:nvSpPr>
          <p:cNvPr id="11" name="Content Placeholder 10">
            <a:extLst>
              <a:ext uri="{FF2B5EF4-FFF2-40B4-BE49-F238E27FC236}">
                <a16:creationId xmlns:a16="http://schemas.microsoft.com/office/drawing/2014/main" id="{1892148A-47C2-00A7-9F32-9193CDAA3EDE}"/>
              </a:ext>
            </a:extLst>
          </p:cNvPr>
          <p:cNvSpPr>
            <a:spLocks noGrp="1"/>
          </p:cNvSpPr>
          <p:nvPr>
            <p:ph idx="19"/>
          </p:nvPr>
        </p:nvSpPr>
        <p:spPr>
          <a:xfrm>
            <a:off x="8281714" y="3262035"/>
            <a:ext cx="2812594" cy="720588"/>
          </a:xfrm>
        </p:spPr>
        <p:txBody>
          <a:bodyPr/>
          <a:lstStyle/>
          <a:p>
            <a:r>
              <a:rPr lang="en-US" dirty="0"/>
              <a:t>Comprendre les </a:t>
            </a:r>
            <a:r>
              <a:rPr lang="en-US" dirty="0" err="1"/>
              <a:t>étiologies</a:t>
            </a:r>
            <a:r>
              <a:rPr lang="en-US" dirty="0"/>
              <a:t> de </a:t>
            </a:r>
            <a:r>
              <a:rPr lang="en-US" dirty="0" err="1"/>
              <a:t>l’OAP</a:t>
            </a:r>
            <a:endParaRPr lang="en-US" dirty="0"/>
          </a:p>
        </p:txBody>
      </p:sp>
      <p:sp>
        <p:nvSpPr>
          <p:cNvPr id="12" name="Text Placeholder 11">
            <a:extLst>
              <a:ext uri="{FF2B5EF4-FFF2-40B4-BE49-F238E27FC236}">
                <a16:creationId xmlns:a16="http://schemas.microsoft.com/office/drawing/2014/main" id="{8CCE4395-2732-DD6C-B289-143F90EC99FA}"/>
              </a:ext>
            </a:extLst>
          </p:cNvPr>
          <p:cNvSpPr>
            <a:spLocks noGrp="1"/>
          </p:cNvSpPr>
          <p:nvPr>
            <p:ph type="body" sz="quarter" idx="37"/>
          </p:nvPr>
        </p:nvSpPr>
        <p:spPr>
          <a:xfrm>
            <a:off x="583656" y="4385474"/>
            <a:ext cx="434758" cy="385763"/>
          </a:xfrm>
        </p:spPr>
        <p:txBody>
          <a:bodyPr/>
          <a:lstStyle/>
          <a:p>
            <a:r>
              <a:rPr lang="en-GB"/>
              <a:t>04</a:t>
            </a:r>
          </a:p>
        </p:txBody>
      </p:sp>
      <p:sp>
        <p:nvSpPr>
          <p:cNvPr id="13" name="Text Placeholder 12">
            <a:extLst>
              <a:ext uri="{FF2B5EF4-FFF2-40B4-BE49-F238E27FC236}">
                <a16:creationId xmlns:a16="http://schemas.microsoft.com/office/drawing/2014/main" id="{8F99EFA3-031E-E36A-8AD1-8C56185D1B2F}"/>
              </a:ext>
            </a:extLst>
          </p:cNvPr>
          <p:cNvSpPr>
            <a:spLocks noGrp="1"/>
          </p:cNvSpPr>
          <p:nvPr>
            <p:ph type="body" sz="quarter" idx="33"/>
          </p:nvPr>
        </p:nvSpPr>
        <p:spPr>
          <a:xfrm>
            <a:off x="1124961" y="4215574"/>
            <a:ext cx="2812863" cy="788962"/>
          </a:xfrm>
        </p:spPr>
        <p:txBody>
          <a:bodyPr/>
          <a:lstStyle/>
          <a:p>
            <a:r>
              <a:rPr lang="en-US" noProof="1"/>
              <a:t>Diagnostic positif + Gravité de l’OAP</a:t>
            </a:r>
          </a:p>
        </p:txBody>
      </p:sp>
      <p:sp>
        <p:nvSpPr>
          <p:cNvPr id="14" name="Content Placeholder 13">
            <a:extLst>
              <a:ext uri="{FF2B5EF4-FFF2-40B4-BE49-F238E27FC236}">
                <a16:creationId xmlns:a16="http://schemas.microsoft.com/office/drawing/2014/main" id="{C2D00FDD-9F14-449E-3CD7-6B5341C37C94}"/>
              </a:ext>
            </a:extLst>
          </p:cNvPr>
          <p:cNvSpPr>
            <a:spLocks noGrp="1"/>
          </p:cNvSpPr>
          <p:nvPr>
            <p:ph idx="22"/>
          </p:nvPr>
        </p:nvSpPr>
        <p:spPr>
          <a:xfrm>
            <a:off x="1125096" y="5128503"/>
            <a:ext cx="2812594" cy="720588"/>
          </a:xfrm>
        </p:spPr>
        <p:txBody>
          <a:bodyPr/>
          <a:lstStyle/>
          <a:p>
            <a:r>
              <a:rPr lang="en-US" altLang="zh-CN" noProof="1"/>
              <a:t>Poser le diagnostic en urgence</a:t>
            </a:r>
          </a:p>
        </p:txBody>
      </p:sp>
      <p:sp>
        <p:nvSpPr>
          <p:cNvPr id="15" name="Text Placeholder 14">
            <a:extLst>
              <a:ext uri="{FF2B5EF4-FFF2-40B4-BE49-F238E27FC236}">
                <a16:creationId xmlns:a16="http://schemas.microsoft.com/office/drawing/2014/main" id="{2361CB3E-BCE0-431A-1F87-462AFBA8DD27}"/>
              </a:ext>
            </a:extLst>
          </p:cNvPr>
          <p:cNvSpPr>
            <a:spLocks noGrp="1"/>
          </p:cNvSpPr>
          <p:nvPr>
            <p:ph type="body" sz="quarter" idx="39"/>
          </p:nvPr>
        </p:nvSpPr>
        <p:spPr>
          <a:xfrm>
            <a:off x="4162498" y="4385474"/>
            <a:ext cx="434758" cy="385763"/>
          </a:xfrm>
        </p:spPr>
        <p:txBody>
          <a:bodyPr/>
          <a:lstStyle/>
          <a:p>
            <a:r>
              <a:rPr lang="en-GB"/>
              <a:t>05</a:t>
            </a:r>
          </a:p>
        </p:txBody>
      </p:sp>
      <p:sp>
        <p:nvSpPr>
          <p:cNvPr id="16" name="Text Placeholder 15">
            <a:extLst>
              <a:ext uri="{FF2B5EF4-FFF2-40B4-BE49-F238E27FC236}">
                <a16:creationId xmlns:a16="http://schemas.microsoft.com/office/drawing/2014/main" id="{448AD761-BA58-FB71-0C6C-B8A01131D7CD}"/>
              </a:ext>
            </a:extLst>
          </p:cNvPr>
          <p:cNvSpPr>
            <a:spLocks noGrp="1"/>
          </p:cNvSpPr>
          <p:nvPr>
            <p:ph type="body" sz="quarter" idx="34"/>
          </p:nvPr>
        </p:nvSpPr>
        <p:spPr>
          <a:xfrm>
            <a:off x="4703270" y="4215574"/>
            <a:ext cx="3032294" cy="788962"/>
          </a:xfrm>
        </p:spPr>
        <p:txBody>
          <a:bodyPr/>
          <a:lstStyle/>
          <a:p>
            <a:r>
              <a:rPr lang="en-US" altLang="zh-CN" noProof="1"/>
              <a:t>Prise en charge de l’Oedème Aigu du Poumon</a:t>
            </a:r>
          </a:p>
        </p:txBody>
      </p:sp>
      <p:sp>
        <p:nvSpPr>
          <p:cNvPr id="17" name="Content Placeholder 16">
            <a:extLst>
              <a:ext uri="{FF2B5EF4-FFF2-40B4-BE49-F238E27FC236}">
                <a16:creationId xmlns:a16="http://schemas.microsoft.com/office/drawing/2014/main" id="{E414148B-AEBF-596F-19C3-445753A897A7}"/>
              </a:ext>
            </a:extLst>
          </p:cNvPr>
          <p:cNvSpPr>
            <a:spLocks noGrp="1"/>
          </p:cNvSpPr>
          <p:nvPr>
            <p:ph idx="25"/>
          </p:nvPr>
        </p:nvSpPr>
        <p:spPr>
          <a:xfrm>
            <a:off x="4703405" y="5128503"/>
            <a:ext cx="2812594" cy="720588"/>
          </a:xfrm>
        </p:spPr>
        <p:txBody>
          <a:bodyPr/>
          <a:lstStyle/>
          <a:p>
            <a:r>
              <a:rPr lang="en-US" altLang="zh-CN" noProof="1"/>
              <a:t>Procéder à une prise en charge adequate.</a:t>
            </a:r>
          </a:p>
        </p:txBody>
      </p:sp>
      <p:sp>
        <p:nvSpPr>
          <p:cNvPr id="18" name="Text Placeholder 17">
            <a:extLst>
              <a:ext uri="{FF2B5EF4-FFF2-40B4-BE49-F238E27FC236}">
                <a16:creationId xmlns:a16="http://schemas.microsoft.com/office/drawing/2014/main" id="{61893011-B4F2-675B-6ABD-AB8CFD0E5219}"/>
              </a:ext>
            </a:extLst>
          </p:cNvPr>
          <p:cNvSpPr>
            <a:spLocks noGrp="1"/>
          </p:cNvSpPr>
          <p:nvPr>
            <p:ph type="body" sz="quarter" idx="41"/>
          </p:nvPr>
        </p:nvSpPr>
        <p:spPr>
          <a:xfrm>
            <a:off x="7735564" y="4385474"/>
            <a:ext cx="434758" cy="385763"/>
          </a:xfrm>
        </p:spPr>
        <p:txBody>
          <a:bodyPr/>
          <a:lstStyle/>
          <a:p>
            <a:r>
              <a:rPr lang="en-GB"/>
              <a:t>06</a:t>
            </a:r>
          </a:p>
        </p:txBody>
      </p:sp>
      <p:sp>
        <p:nvSpPr>
          <p:cNvPr id="19" name="Text Placeholder 18">
            <a:extLst>
              <a:ext uri="{FF2B5EF4-FFF2-40B4-BE49-F238E27FC236}">
                <a16:creationId xmlns:a16="http://schemas.microsoft.com/office/drawing/2014/main" id="{233AB34C-AC52-A4BF-66C8-5517AA5B1484}"/>
              </a:ext>
            </a:extLst>
          </p:cNvPr>
          <p:cNvSpPr>
            <a:spLocks noGrp="1"/>
          </p:cNvSpPr>
          <p:nvPr>
            <p:ph type="body" sz="quarter" idx="35"/>
          </p:nvPr>
        </p:nvSpPr>
        <p:spPr>
          <a:xfrm>
            <a:off x="8275830" y="4215574"/>
            <a:ext cx="2812863" cy="788962"/>
          </a:xfrm>
        </p:spPr>
        <p:txBody>
          <a:bodyPr/>
          <a:lstStyle/>
          <a:p>
            <a:r>
              <a:rPr lang="en-US" altLang="zh-CN" noProof="1"/>
              <a:t>Conclusion </a:t>
            </a:r>
          </a:p>
          <a:p>
            <a:r>
              <a:rPr lang="en-US" altLang="zh-CN" noProof="1"/>
              <a:t>&amp; Fin</a:t>
            </a:r>
          </a:p>
        </p:txBody>
      </p:sp>
      <p:sp>
        <p:nvSpPr>
          <p:cNvPr id="20" name="Content Placeholder 19">
            <a:extLst>
              <a:ext uri="{FF2B5EF4-FFF2-40B4-BE49-F238E27FC236}">
                <a16:creationId xmlns:a16="http://schemas.microsoft.com/office/drawing/2014/main" id="{E119D6F8-1848-56DE-40BE-052E4802C19F}"/>
              </a:ext>
            </a:extLst>
          </p:cNvPr>
          <p:cNvSpPr>
            <a:spLocks noGrp="1"/>
          </p:cNvSpPr>
          <p:nvPr>
            <p:ph idx="28"/>
          </p:nvPr>
        </p:nvSpPr>
        <p:spPr>
          <a:xfrm>
            <a:off x="8281714" y="5128503"/>
            <a:ext cx="2812594" cy="720588"/>
          </a:xfrm>
        </p:spPr>
        <p:txBody>
          <a:bodyPr/>
          <a:lstStyle/>
          <a:p>
            <a:r>
              <a:rPr lang="en-US" altLang="zh-CN" noProof="1"/>
              <a:t>Mot de Fin et messages clés à retenir.</a:t>
            </a:r>
          </a:p>
        </p:txBody>
      </p:sp>
    </p:spTree>
    <p:extLst>
      <p:ext uri="{BB962C8B-B14F-4D97-AF65-F5344CB8AC3E}">
        <p14:creationId xmlns:p14="http://schemas.microsoft.com/office/powerpoint/2010/main" val="3656576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GB" dirty="0" err="1"/>
              <a:t>Etiologies</a:t>
            </a:r>
            <a:r>
              <a:rPr lang="en-GB" dirty="0"/>
              <a:t> OAP non </a:t>
            </a:r>
            <a:r>
              <a:rPr lang="en-GB" dirty="0" err="1"/>
              <a:t>lésionnel</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0" y="1968048"/>
            <a:ext cx="10754435" cy="3542692"/>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000" b="1" dirty="0"/>
              <a:t>OAP cardiogénique (non lésionnel)</a:t>
            </a:r>
          </a:p>
          <a:p>
            <a:pPr marL="457200" lvl="1" indent="0">
              <a:buNone/>
            </a:pPr>
            <a:r>
              <a:rPr lang="fr-FR" altLang="zh-CN" sz="1800" dirty="0"/>
              <a:t>Dû essentiellement à une défaillance cardiaque (Ventricule gauche) qui entrainant une surcharge sanguine en amont (au niveau des veines pulmonaires) qui débouche sur une élévation de la pression hydrostatique et donc, un OAP. On peut retrouver :</a:t>
            </a:r>
          </a:p>
          <a:p>
            <a:pPr lvl="1">
              <a:buFont typeface="Wingdings" panose="05000000000000000000" pitchFamily="2" charset="2"/>
              <a:buChar char="ü"/>
            </a:pPr>
            <a:r>
              <a:rPr lang="fr-FR" altLang="zh-CN" sz="1800" dirty="0"/>
              <a:t>Syndrome coronarien aigu</a:t>
            </a:r>
          </a:p>
          <a:p>
            <a:pPr lvl="1">
              <a:buFont typeface="Wingdings" panose="05000000000000000000" pitchFamily="2" charset="2"/>
              <a:buChar char="ü"/>
            </a:pPr>
            <a:r>
              <a:rPr lang="fr-FR" altLang="zh-CN" sz="1800" dirty="0"/>
              <a:t>Cardiomyopathie dilatée</a:t>
            </a:r>
          </a:p>
          <a:p>
            <a:pPr lvl="1">
              <a:buFont typeface="Wingdings" panose="05000000000000000000" pitchFamily="2" charset="2"/>
              <a:buChar char="ü"/>
            </a:pPr>
            <a:r>
              <a:rPr lang="fr-FR" altLang="zh-CN" sz="1800" dirty="0"/>
              <a:t>Valvulopathie</a:t>
            </a:r>
          </a:p>
          <a:p>
            <a:pPr lvl="1">
              <a:buFont typeface="Wingdings" panose="05000000000000000000" pitchFamily="2" charset="2"/>
              <a:buChar char="ü"/>
            </a:pPr>
            <a:r>
              <a:rPr lang="fr-FR" altLang="zh-CN" sz="1800" b="1" dirty="0"/>
              <a:t>TACO (Transfusion Associated </a:t>
            </a:r>
            <a:r>
              <a:rPr lang="fr-FR" altLang="zh-CN" sz="1800" b="1" dirty="0" err="1"/>
              <a:t>Circulatory</a:t>
            </a:r>
            <a:r>
              <a:rPr lang="fr-FR" altLang="zh-CN" sz="1800" b="1" dirty="0"/>
              <a:t> </a:t>
            </a:r>
            <a:r>
              <a:rPr lang="fr-FR" altLang="zh-CN" sz="1800" b="1" dirty="0" err="1"/>
              <a:t>Overload</a:t>
            </a:r>
            <a:r>
              <a:rPr lang="fr-FR" altLang="zh-CN" sz="1800" b="1" dirty="0"/>
              <a:t>) </a:t>
            </a:r>
            <a:r>
              <a:rPr lang="fr-FR" altLang="zh-CN" sz="1800" dirty="0"/>
              <a:t>: administration excessive de sang aboutissant à une surcharge volémique.</a:t>
            </a:r>
          </a:p>
        </p:txBody>
      </p:sp>
      <p:sp>
        <p:nvSpPr>
          <p:cNvPr id="4" name="Text Placeholder 6">
            <a:extLst>
              <a:ext uri="{FF2B5EF4-FFF2-40B4-BE49-F238E27FC236}">
                <a16:creationId xmlns:a16="http://schemas.microsoft.com/office/drawing/2014/main" id="{100817CA-DBDC-4798-82CB-46C742DF4F35}"/>
              </a:ext>
            </a:extLst>
          </p:cNvPr>
          <p:cNvSpPr txBox="1">
            <a:spLocks/>
          </p:cNvSpPr>
          <p:nvPr/>
        </p:nvSpPr>
        <p:spPr>
          <a:xfrm>
            <a:off x="3059167" y="1014441"/>
            <a:ext cx="6073660" cy="953607"/>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baseline="0">
                <a:solidFill>
                  <a:schemeClr val="tx1"/>
                </a:solidFill>
                <a:latin typeface="+mj-lt"/>
                <a:ea typeface="+mj-ea"/>
                <a:cs typeface="+mn-cs"/>
              </a:defRPr>
            </a:lvl1pPr>
            <a:lvl2pPr marL="6858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2pPr>
            <a:lvl3pPr marL="11430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3pPr>
            <a:lvl4pPr marL="16002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4pPr>
            <a:lvl5pPr marL="20574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err="1">
                <a:solidFill>
                  <a:schemeClr val="accent4"/>
                </a:solidFill>
              </a:rPr>
              <a:t>Barrière</a:t>
            </a:r>
            <a:r>
              <a:rPr lang="en-US" altLang="zh-CN" sz="2400" dirty="0">
                <a:solidFill>
                  <a:schemeClr val="accent4"/>
                </a:solidFill>
              </a:rPr>
              <a:t> alveolo-</a:t>
            </a:r>
            <a:r>
              <a:rPr lang="en-US" altLang="zh-CN" sz="2400" dirty="0" err="1">
                <a:solidFill>
                  <a:schemeClr val="accent4"/>
                </a:solidFill>
              </a:rPr>
              <a:t>capillaire</a:t>
            </a:r>
            <a:r>
              <a:rPr lang="en-US" altLang="zh-CN" sz="2400" dirty="0">
                <a:solidFill>
                  <a:schemeClr val="accent4"/>
                </a:solidFill>
              </a:rPr>
              <a:t> </a:t>
            </a:r>
            <a:r>
              <a:rPr lang="en-US" altLang="zh-CN" sz="2400" dirty="0" err="1">
                <a:solidFill>
                  <a:schemeClr val="accent4"/>
                </a:solidFill>
              </a:rPr>
              <a:t>intacte</a:t>
            </a:r>
            <a:endParaRPr lang="zh-CN" altLang="en-US" sz="2400" dirty="0">
              <a:solidFill>
                <a:schemeClr val="accent4"/>
              </a:solidFill>
            </a:endParaRPr>
          </a:p>
        </p:txBody>
      </p:sp>
    </p:spTree>
    <p:extLst>
      <p:ext uri="{BB962C8B-B14F-4D97-AF65-F5344CB8AC3E}">
        <p14:creationId xmlns:p14="http://schemas.microsoft.com/office/powerpoint/2010/main" val="2011191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GB" dirty="0" err="1"/>
              <a:t>Etiologies</a:t>
            </a:r>
            <a:r>
              <a:rPr lang="en-GB" dirty="0"/>
              <a:t> OAP non </a:t>
            </a:r>
            <a:r>
              <a:rPr lang="en-GB" dirty="0" err="1"/>
              <a:t>lésionnel</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0" y="1850066"/>
            <a:ext cx="10754435" cy="3200400"/>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400" b="1" dirty="0"/>
              <a:t>Autres causes</a:t>
            </a:r>
          </a:p>
          <a:p>
            <a:pPr lvl="1">
              <a:buFont typeface="Wingdings" panose="05000000000000000000" pitchFamily="2" charset="2"/>
              <a:buChar char="ü"/>
            </a:pPr>
            <a:r>
              <a:rPr lang="fr-FR" altLang="zh-CN" sz="2000" dirty="0"/>
              <a:t>Insuffisance rénale : entraine surcharge volémique pouvant déboucher sur un OAP.</a:t>
            </a:r>
          </a:p>
          <a:p>
            <a:pPr lvl="1">
              <a:buFont typeface="Wingdings" panose="05000000000000000000" pitchFamily="2" charset="2"/>
              <a:buChar char="ü"/>
            </a:pPr>
            <a:r>
              <a:rPr lang="fr-FR" altLang="zh-CN" sz="2000" dirty="0"/>
              <a:t>Hypo</a:t>
            </a:r>
            <a:r>
              <a:rPr lang="fr-MA" altLang="zh-CN" sz="2000" dirty="0"/>
              <a:t>albuminémie :</a:t>
            </a:r>
          </a:p>
          <a:p>
            <a:pPr lvl="2">
              <a:buFont typeface="Wingdings" panose="05000000000000000000" pitchFamily="2" charset="2"/>
              <a:buChar char="ü"/>
            </a:pPr>
            <a:r>
              <a:rPr lang="fr-MA" altLang="zh-CN" sz="1800" dirty="0"/>
              <a:t>Syndrome néphrotique</a:t>
            </a:r>
          </a:p>
          <a:p>
            <a:pPr lvl="2">
              <a:buFont typeface="Wingdings" panose="05000000000000000000" pitchFamily="2" charset="2"/>
              <a:buChar char="ü"/>
            </a:pPr>
            <a:r>
              <a:rPr lang="fr-MA" altLang="zh-CN" sz="1800" dirty="0"/>
              <a:t>Malnutrition sévère</a:t>
            </a:r>
          </a:p>
          <a:p>
            <a:pPr lvl="2">
              <a:buFont typeface="Wingdings" panose="05000000000000000000" pitchFamily="2" charset="2"/>
              <a:buChar char="ü"/>
            </a:pPr>
            <a:r>
              <a:rPr lang="fr-MA" altLang="zh-CN" sz="1800" dirty="0"/>
              <a:t>Insuffisance hépatique</a:t>
            </a:r>
            <a:endParaRPr lang="fr-FR" altLang="zh-CN" sz="1800" dirty="0"/>
          </a:p>
        </p:txBody>
      </p:sp>
      <p:sp>
        <p:nvSpPr>
          <p:cNvPr id="4" name="Text Placeholder 6">
            <a:extLst>
              <a:ext uri="{FF2B5EF4-FFF2-40B4-BE49-F238E27FC236}">
                <a16:creationId xmlns:a16="http://schemas.microsoft.com/office/drawing/2014/main" id="{88317382-29E5-4C8D-9D98-A30A6D15B2E4}"/>
              </a:ext>
            </a:extLst>
          </p:cNvPr>
          <p:cNvSpPr txBox="1">
            <a:spLocks/>
          </p:cNvSpPr>
          <p:nvPr/>
        </p:nvSpPr>
        <p:spPr>
          <a:xfrm>
            <a:off x="3059167" y="1014441"/>
            <a:ext cx="6073660" cy="953607"/>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baseline="0">
                <a:solidFill>
                  <a:schemeClr val="tx1"/>
                </a:solidFill>
                <a:latin typeface="+mj-lt"/>
                <a:ea typeface="+mj-ea"/>
                <a:cs typeface="+mn-cs"/>
              </a:defRPr>
            </a:lvl1pPr>
            <a:lvl2pPr marL="6858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2pPr>
            <a:lvl3pPr marL="11430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3pPr>
            <a:lvl4pPr marL="16002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4pPr>
            <a:lvl5pPr marL="20574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err="1">
                <a:solidFill>
                  <a:schemeClr val="accent4"/>
                </a:solidFill>
              </a:rPr>
              <a:t>Barrière</a:t>
            </a:r>
            <a:r>
              <a:rPr lang="en-US" altLang="zh-CN" sz="2400" dirty="0">
                <a:solidFill>
                  <a:schemeClr val="accent4"/>
                </a:solidFill>
              </a:rPr>
              <a:t> alveolo-</a:t>
            </a:r>
            <a:r>
              <a:rPr lang="en-US" altLang="zh-CN" sz="2400" dirty="0" err="1">
                <a:solidFill>
                  <a:schemeClr val="accent4"/>
                </a:solidFill>
              </a:rPr>
              <a:t>capillaire</a:t>
            </a:r>
            <a:r>
              <a:rPr lang="en-US" altLang="zh-CN" sz="2400" dirty="0">
                <a:solidFill>
                  <a:schemeClr val="accent4"/>
                </a:solidFill>
              </a:rPr>
              <a:t> </a:t>
            </a:r>
            <a:r>
              <a:rPr lang="en-US" altLang="zh-CN" sz="2400" dirty="0" err="1">
                <a:solidFill>
                  <a:schemeClr val="accent4"/>
                </a:solidFill>
              </a:rPr>
              <a:t>intacte</a:t>
            </a:r>
            <a:endParaRPr lang="zh-CN" altLang="en-US" sz="2400" dirty="0">
              <a:solidFill>
                <a:schemeClr val="accent4"/>
              </a:solidFill>
            </a:endParaRPr>
          </a:p>
        </p:txBody>
      </p:sp>
    </p:spTree>
    <p:extLst>
      <p:ext uri="{BB962C8B-B14F-4D97-AF65-F5344CB8AC3E}">
        <p14:creationId xmlns:p14="http://schemas.microsoft.com/office/powerpoint/2010/main" val="2752242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GB" dirty="0" err="1"/>
              <a:t>Etiologies</a:t>
            </a:r>
            <a:r>
              <a:rPr lang="en-GB" dirty="0"/>
              <a:t> OAP </a:t>
            </a:r>
            <a:r>
              <a:rPr lang="en-GB" dirty="0" err="1">
                <a:solidFill>
                  <a:schemeClr val="accent1"/>
                </a:solidFill>
              </a:rPr>
              <a:t>lésionnel</a:t>
            </a:r>
            <a:endParaRPr lang="en-GB" dirty="0">
              <a:solidFill>
                <a:schemeClr val="accent1"/>
              </a:solidFill>
            </a:endParaRPr>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0" y="1180215"/>
            <a:ext cx="10754435" cy="4839864"/>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MA" altLang="zh-CN" sz="2000" dirty="0"/>
              <a:t>Infection : </a:t>
            </a:r>
          </a:p>
          <a:p>
            <a:pPr lvl="2"/>
            <a:r>
              <a:rPr lang="fr-MA" altLang="zh-CN" sz="1800" dirty="0"/>
              <a:t>Pneumonie grave</a:t>
            </a:r>
          </a:p>
          <a:p>
            <a:pPr lvl="2"/>
            <a:r>
              <a:rPr lang="fr-MA" altLang="zh-CN" sz="1800" dirty="0"/>
              <a:t>Choc septique : état inflammatoire systémique responsable d’une augmentation de la perméabilité capillaire</a:t>
            </a:r>
          </a:p>
          <a:p>
            <a:pPr lvl="1"/>
            <a:r>
              <a:rPr lang="fr-MA" altLang="zh-CN" sz="2000" dirty="0"/>
              <a:t>Traumatisme : dans le cas d’une contusion pulmonaire</a:t>
            </a:r>
          </a:p>
          <a:p>
            <a:pPr lvl="1"/>
            <a:r>
              <a:rPr lang="fr-MA" altLang="zh-CN" sz="2000" dirty="0"/>
              <a:t>Pancréatite sévère : par production accrue d’enzymes pancréatiques et réaction inflammatoire systémique responsable d’extravasation de liquide.</a:t>
            </a:r>
          </a:p>
        </p:txBody>
      </p:sp>
      <p:sp>
        <p:nvSpPr>
          <p:cNvPr id="4" name="Text Placeholder 6">
            <a:extLst>
              <a:ext uri="{FF2B5EF4-FFF2-40B4-BE49-F238E27FC236}">
                <a16:creationId xmlns:a16="http://schemas.microsoft.com/office/drawing/2014/main" id="{BB73BCCE-0E9C-4C46-8C7B-B58713EE75D8}"/>
              </a:ext>
            </a:extLst>
          </p:cNvPr>
          <p:cNvSpPr txBox="1">
            <a:spLocks/>
          </p:cNvSpPr>
          <p:nvPr/>
        </p:nvSpPr>
        <p:spPr>
          <a:xfrm>
            <a:off x="3059167" y="1014441"/>
            <a:ext cx="6073660" cy="953607"/>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baseline="0">
                <a:solidFill>
                  <a:schemeClr val="tx1"/>
                </a:solidFill>
                <a:latin typeface="+mj-lt"/>
                <a:ea typeface="+mj-ea"/>
                <a:cs typeface="+mn-cs"/>
              </a:defRPr>
            </a:lvl1pPr>
            <a:lvl2pPr marL="6858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2pPr>
            <a:lvl3pPr marL="11430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3pPr>
            <a:lvl4pPr marL="16002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4pPr>
            <a:lvl5pPr marL="20574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err="1">
                <a:solidFill>
                  <a:schemeClr val="accent4"/>
                </a:solidFill>
              </a:rPr>
              <a:t>Barrière</a:t>
            </a:r>
            <a:r>
              <a:rPr lang="en-US" altLang="zh-CN" sz="2400" dirty="0">
                <a:solidFill>
                  <a:schemeClr val="accent4"/>
                </a:solidFill>
              </a:rPr>
              <a:t> alveolo-</a:t>
            </a:r>
            <a:r>
              <a:rPr lang="en-US" altLang="zh-CN" sz="2400" dirty="0" err="1">
                <a:solidFill>
                  <a:schemeClr val="accent4"/>
                </a:solidFill>
              </a:rPr>
              <a:t>capillaire</a:t>
            </a:r>
            <a:r>
              <a:rPr lang="en-US" altLang="zh-CN" sz="2400" dirty="0">
                <a:solidFill>
                  <a:schemeClr val="accent4"/>
                </a:solidFill>
              </a:rPr>
              <a:t> </a:t>
            </a:r>
            <a:r>
              <a:rPr lang="en-US" altLang="zh-CN" sz="2400" dirty="0" err="1">
                <a:solidFill>
                  <a:schemeClr val="accent4"/>
                </a:solidFill>
              </a:rPr>
              <a:t>atteinte</a:t>
            </a:r>
            <a:endParaRPr lang="zh-CN" altLang="en-US" sz="2400" dirty="0">
              <a:solidFill>
                <a:schemeClr val="accent4"/>
              </a:solidFill>
            </a:endParaRPr>
          </a:p>
        </p:txBody>
      </p:sp>
    </p:spTree>
    <p:extLst>
      <p:ext uri="{BB962C8B-B14F-4D97-AF65-F5344CB8AC3E}">
        <p14:creationId xmlns:p14="http://schemas.microsoft.com/office/powerpoint/2010/main" val="162629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GB" dirty="0" err="1"/>
              <a:t>Etiologies</a:t>
            </a:r>
            <a:r>
              <a:rPr lang="en-GB" dirty="0"/>
              <a:t> OAP </a:t>
            </a:r>
            <a:r>
              <a:rPr lang="en-GB" dirty="0" err="1">
                <a:solidFill>
                  <a:schemeClr val="accent1"/>
                </a:solidFill>
              </a:rPr>
              <a:t>lésionnel</a:t>
            </a:r>
            <a:endParaRPr lang="en-GB" dirty="0">
              <a:solidFill>
                <a:schemeClr val="accent1"/>
              </a:solidFill>
            </a:endParaRPr>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0" y="2146699"/>
            <a:ext cx="10754435" cy="3873379"/>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MA" altLang="zh-CN" sz="2400" dirty="0"/>
              <a:t>Autres :</a:t>
            </a:r>
          </a:p>
          <a:p>
            <a:pPr lvl="2"/>
            <a:r>
              <a:rPr lang="fr-MA" altLang="zh-CN" sz="2000" dirty="0"/>
              <a:t>Inhalation des substances toxiques</a:t>
            </a:r>
          </a:p>
          <a:p>
            <a:pPr lvl="2"/>
            <a:r>
              <a:rPr lang="fr-MA" altLang="zh-CN" sz="2000" dirty="0"/>
              <a:t>Noyade</a:t>
            </a:r>
          </a:p>
          <a:p>
            <a:pPr lvl="2"/>
            <a:r>
              <a:rPr lang="fr-MA" altLang="zh-CN" sz="2000" b="1" dirty="0">
                <a:solidFill>
                  <a:schemeClr val="accent6"/>
                </a:solidFill>
              </a:rPr>
              <a:t>TRALI (Transfusion-</a:t>
            </a:r>
            <a:r>
              <a:rPr lang="fr-MA" altLang="zh-CN" sz="2000" b="1" dirty="0" err="1">
                <a:solidFill>
                  <a:schemeClr val="accent6"/>
                </a:solidFill>
              </a:rPr>
              <a:t>Related</a:t>
            </a:r>
            <a:r>
              <a:rPr lang="fr-MA" altLang="zh-CN" sz="2000" b="1" dirty="0">
                <a:solidFill>
                  <a:schemeClr val="accent6"/>
                </a:solidFill>
              </a:rPr>
              <a:t> Acute Lung </a:t>
            </a:r>
            <a:r>
              <a:rPr lang="fr-MA" altLang="zh-CN" sz="2000" b="1" dirty="0" err="1">
                <a:solidFill>
                  <a:schemeClr val="accent6"/>
                </a:solidFill>
              </a:rPr>
              <a:t>Injury</a:t>
            </a:r>
            <a:r>
              <a:rPr lang="fr-MA" altLang="zh-CN" sz="2000" b="1" dirty="0">
                <a:solidFill>
                  <a:schemeClr val="accent6"/>
                </a:solidFill>
              </a:rPr>
              <a:t>) </a:t>
            </a:r>
            <a:r>
              <a:rPr lang="fr-MA" altLang="zh-CN" sz="2000" dirty="0"/>
              <a:t>: OAP survenant environ 6h après une transfusion sanguine. </a:t>
            </a:r>
            <a:r>
              <a:rPr lang="fr-MA" altLang="zh-CN" sz="2000" i="1" dirty="0"/>
              <a:t>A évoquer après avoir éliminé d’autres causes plus évidentes.</a:t>
            </a:r>
          </a:p>
          <a:p>
            <a:pPr lvl="3"/>
            <a:r>
              <a:rPr lang="fr-MA" altLang="zh-CN" sz="1800" dirty="0"/>
              <a:t>Il s’agit d’une activation des neutrophiles lors d’une transfusion où les </a:t>
            </a:r>
            <a:r>
              <a:rPr lang="fr-MA" altLang="zh-CN" sz="1800" dirty="0" err="1"/>
              <a:t>Ac</a:t>
            </a:r>
            <a:r>
              <a:rPr lang="fr-MA" altLang="zh-CN" sz="1800" dirty="0"/>
              <a:t> Anti HLA Anti HNA se dirigent contre les neutrophiles et les active entrainant une réaction inflammatoire pulmonaire et un OAP.</a:t>
            </a:r>
          </a:p>
        </p:txBody>
      </p:sp>
      <p:sp>
        <p:nvSpPr>
          <p:cNvPr id="4" name="Text Placeholder 6">
            <a:extLst>
              <a:ext uri="{FF2B5EF4-FFF2-40B4-BE49-F238E27FC236}">
                <a16:creationId xmlns:a16="http://schemas.microsoft.com/office/drawing/2014/main" id="{BB73BCCE-0E9C-4C46-8C7B-B58713EE75D8}"/>
              </a:ext>
            </a:extLst>
          </p:cNvPr>
          <p:cNvSpPr txBox="1">
            <a:spLocks/>
          </p:cNvSpPr>
          <p:nvPr/>
        </p:nvSpPr>
        <p:spPr>
          <a:xfrm>
            <a:off x="3059167" y="1014441"/>
            <a:ext cx="6073660" cy="953607"/>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baseline="0">
                <a:solidFill>
                  <a:schemeClr val="tx1"/>
                </a:solidFill>
                <a:latin typeface="+mj-lt"/>
                <a:ea typeface="+mj-ea"/>
                <a:cs typeface="+mn-cs"/>
              </a:defRPr>
            </a:lvl1pPr>
            <a:lvl2pPr marL="6858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2pPr>
            <a:lvl3pPr marL="11430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3pPr>
            <a:lvl4pPr marL="16002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4pPr>
            <a:lvl5pPr marL="20574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err="1">
                <a:solidFill>
                  <a:schemeClr val="accent4"/>
                </a:solidFill>
              </a:rPr>
              <a:t>Barrière</a:t>
            </a:r>
            <a:r>
              <a:rPr lang="en-US" altLang="zh-CN" sz="2400" dirty="0">
                <a:solidFill>
                  <a:schemeClr val="accent4"/>
                </a:solidFill>
              </a:rPr>
              <a:t> alveolo-</a:t>
            </a:r>
            <a:r>
              <a:rPr lang="en-US" altLang="zh-CN" sz="2400" dirty="0" err="1">
                <a:solidFill>
                  <a:schemeClr val="accent4"/>
                </a:solidFill>
              </a:rPr>
              <a:t>capillaire</a:t>
            </a:r>
            <a:r>
              <a:rPr lang="en-US" altLang="zh-CN" sz="2400" dirty="0">
                <a:solidFill>
                  <a:schemeClr val="accent4"/>
                </a:solidFill>
              </a:rPr>
              <a:t> </a:t>
            </a:r>
            <a:r>
              <a:rPr lang="en-US" altLang="zh-CN" sz="2400" dirty="0" err="1">
                <a:solidFill>
                  <a:schemeClr val="accent4"/>
                </a:solidFill>
              </a:rPr>
              <a:t>atteinte</a:t>
            </a:r>
            <a:endParaRPr lang="zh-CN" altLang="en-US" sz="2400" dirty="0">
              <a:solidFill>
                <a:schemeClr val="accent4"/>
              </a:solidFill>
            </a:endParaRPr>
          </a:p>
        </p:txBody>
      </p:sp>
    </p:spTree>
    <p:extLst>
      <p:ext uri="{BB962C8B-B14F-4D97-AF65-F5344CB8AC3E}">
        <p14:creationId xmlns:p14="http://schemas.microsoft.com/office/powerpoint/2010/main" val="2177680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a:t>Diagnostic </a:t>
            </a:r>
            <a:r>
              <a:rPr lang="en-US" noProof="0" dirty="0" err="1"/>
              <a:t>positif</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1616148"/>
            <a:ext cx="10754435" cy="4008475"/>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400" b="1" dirty="0"/>
              <a:t>Basé essentiellement sur la clinique</a:t>
            </a:r>
          </a:p>
          <a:p>
            <a:pPr lvl="1"/>
            <a:r>
              <a:rPr lang="fr-FR" altLang="zh-CN" sz="2200" b="1" dirty="0"/>
              <a:t>Présence des signes respiratoires (</a:t>
            </a:r>
            <a:r>
              <a:rPr lang="fr-FR" altLang="zh-CN" sz="1600" b="1" dirty="0"/>
              <a:t>Dyspnée, Toux, Râles crépitants à l’auscultation, Expectorations rosées)</a:t>
            </a:r>
          </a:p>
          <a:p>
            <a:r>
              <a:rPr lang="fr-FR" altLang="zh-CN" sz="2400" b="1" dirty="0"/>
              <a:t>Examens complémentaires :</a:t>
            </a:r>
          </a:p>
          <a:p>
            <a:pPr lvl="1"/>
            <a:r>
              <a:rPr lang="fr-FR" altLang="zh-CN" sz="2200" dirty="0" err="1"/>
              <a:t>Radiothorax</a:t>
            </a:r>
            <a:endParaRPr lang="fr-FR" altLang="zh-CN" sz="2200" dirty="0"/>
          </a:p>
          <a:p>
            <a:pPr lvl="1"/>
            <a:r>
              <a:rPr lang="fr-FR" altLang="zh-CN" sz="2200" dirty="0"/>
              <a:t>Bilan rénal : urée, créatinine pour éliminer une cause néphrogénique</a:t>
            </a:r>
          </a:p>
          <a:p>
            <a:pPr lvl="1"/>
            <a:r>
              <a:rPr lang="fr-FR" altLang="zh-CN" sz="2200" dirty="0"/>
              <a:t>Dosage BNP : en cas de doute diagnostique sur une origine cardiaque</a:t>
            </a:r>
          </a:p>
        </p:txBody>
      </p:sp>
    </p:spTree>
    <p:extLst>
      <p:ext uri="{BB962C8B-B14F-4D97-AF65-F5344CB8AC3E}">
        <p14:creationId xmlns:p14="http://schemas.microsoft.com/office/powerpoint/2010/main" val="816777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718782" y="1219587"/>
            <a:ext cx="7953369" cy="1132258"/>
          </a:xfrm>
        </p:spPr>
        <p:txBody>
          <a:bodyPr/>
          <a:lstStyle/>
          <a:p>
            <a:pPr algn="l"/>
            <a:r>
              <a:rPr lang="en-US" noProof="0" dirty="0"/>
              <a:t>A la </a:t>
            </a:r>
            <a:r>
              <a:rPr lang="en-US" noProof="0" dirty="0" err="1"/>
              <a:t>Radiothorax</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2248785"/>
            <a:ext cx="10754435" cy="3556592"/>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400" dirty="0"/>
              <a:t>Peut être normale : en cas d’OAP débutant</a:t>
            </a:r>
          </a:p>
          <a:p>
            <a:r>
              <a:rPr lang="fr-FR" altLang="zh-CN" sz="2400" dirty="0"/>
              <a:t>Opacités diffuses bilatérales en ailes de papillon</a:t>
            </a:r>
          </a:p>
          <a:p>
            <a:r>
              <a:rPr lang="fr-FR" altLang="zh-CN" sz="2400" dirty="0"/>
              <a:t>Lignes B de </a:t>
            </a:r>
            <a:r>
              <a:rPr lang="fr-FR" altLang="zh-CN" sz="2400" dirty="0" err="1"/>
              <a:t>Kerley</a:t>
            </a:r>
            <a:r>
              <a:rPr lang="fr-FR" altLang="zh-CN" sz="2400" dirty="0"/>
              <a:t> : correspondent à un épaississement des septas interlobulaires, évoquant un envahissement interstitiel.</a:t>
            </a:r>
          </a:p>
          <a:p>
            <a:r>
              <a:rPr lang="fr-FR" altLang="zh-CN" sz="2400" dirty="0"/>
              <a:t>Cardiomégalie</a:t>
            </a:r>
            <a:endParaRPr lang="fr-FR" altLang="zh-CN" sz="2200" dirty="0"/>
          </a:p>
        </p:txBody>
      </p:sp>
    </p:spTree>
    <p:extLst>
      <p:ext uri="{BB962C8B-B14F-4D97-AF65-F5344CB8AC3E}">
        <p14:creationId xmlns:p14="http://schemas.microsoft.com/office/powerpoint/2010/main" val="1495524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a:t>A la </a:t>
            </a:r>
            <a:r>
              <a:rPr lang="en-US" noProof="0" dirty="0" err="1"/>
              <a:t>Radiothorax</a:t>
            </a:r>
            <a:endParaRPr lang="en-GB" dirty="0"/>
          </a:p>
        </p:txBody>
      </p:sp>
      <p:pic>
        <p:nvPicPr>
          <p:cNvPr id="4" name="Image 3">
            <a:extLst>
              <a:ext uri="{FF2B5EF4-FFF2-40B4-BE49-F238E27FC236}">
                <a16:creationId xmlns:a16="http://schemas.microsoft.com/office/drawing/2014/main" id="{2F24C157-5CB1-4690-A0C8-EA7B270DA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383" y="1352385"/>
            <a:ext cx="9291229" cy="5196920"/>
          </a:xfrm>
          <a:prstGeom prst="rect">
            <a:avLst/>
          </a:prstGeom>
        </p:spPr>
      </p:pic>
    </p:spTree>
    <p:extLst>
      <p:ext uri="{BB962C8B-B14F-4D97-AF65-F5344CB8AC3E}">
        <p14:creationId xmlns:p14="http://schemas.microsoft.com/office/powerpoint/2010/main" val="733443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a:t>Diagnostic </a:t>
            </a:r>
            <a:r>
              <a:rPr lang="en-US" noProof="0" dirty="0" err="1"/>
              <a:t>positif</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1850064"/>
            <a:ext cx="10754435" cy="4869712"/>
          </a:xfrm>
          <a:prstGeom prst="rect">
            <a:avLst/>
          </a:prstGeom>
        </p:spPr>
        <p:txBody>
          <a:bodyPr anchor="ctr">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000" b="1" dirty="0"/>
              <a:t>Basé essentiellement sur la clinique</a:t>
            </a:r>
          </a:p>
          <a:p>
            <a:pPr lvl="1"/>
            <a:r>
              <a:rPr lang="fr-FR" altLang="zh-CN" sz="2000" b="1" dirty="0"/>
              <a:t>Présence des signes respiratoires (</a:t>
            </a:r>
            <a:r>
              <a:rPr lang="fr-FR" altLang="zh-CN" sz="1400" b="1" dirty="0"/>
              <a:t>Dyspnée, Toux, Râles crépitants à l’auscultation, Expectorations rosées)</a:t>
            </a:r>
          </a:p>
          <a:p>
            <a:pPr lvl="1"/>
            <a:r>
              <a:rPr lang="fr-FR" altLang="zh-CN" sz="2000" b="1" dirty="0"/>
              <a:t>Présence des signes pouvant orienter vers une origine cardiaque :</a:t>
            </a:r>
          </a:p>
          <a:p>
            <a:pPr lvl="2"/>
            <a:r>
              <a:rPr lang="fr-FR" altLang="zh-CN" sz="1800" dirty="0"/>
              <a:t>Douleurs thoraciques, turgescence des veines jugulaires, reflux </a:t>
            </a:r>
            <a:r>
              <a:rPr lang="fr-FR" altLang="zh-CN" sz="1800" dirty="0" err="1"/>
              <a:t>hépatojugulaire</a:t>
            </a:r>
            <a:r>
              <a:rPr lang="fr-FR" altLang="zh-CN" sz="1800" dirty="0"/>
              <a:t> (si IC Droite associée), présence d’un souffle à l’auscultation cardiaque…</a:t>
            </a:r>
            <a:endParaRPr lang="fr-FR" altLang="zh-CN" sz="1800" b="1" dirty="0"/>
          </a:p>
          <a:p>
            <a:r>
              <a:rPr lang="fr-FR" altLang="zh-CN" sz="2000" b="1" dirty="0"/>
              <a:t>On peut associer :</a:t>
            </a:r>
          </a:p>
          <a:p>
            <a:pPr lvl="1"/>
            <a:r>
              <a:rPr lang="fr-FR" altLang="zh-CN" sz="2000" dirty="0" err="1"/>
              <a:t>Radiothorax</a:t>
            </a:r>
            <a:r>
              <a:rPr lang="fr-FR" altLang="zh-CN" sz="2000" dirty="0"/>
              <a:t> </a:t>
            </a:r>
          </a:p>
          <a:p>
            <a:pPr lvl="1"/>
            <a:r>
              <a:rPr lang="fr-FR" altLang="zh-CN" sz="2000" dirty="0"/>
              <a:t>+ Dosage BNP si doute</a:t>
            </a:r>
          </a:p>
          <a:p>
            <a:pPr lvl="1"/>
            <a:r>
              <a:rPr lang="fr-FR" altLang="zh-CN" sz="2000" dirty="0"/>
              <a:t>Voire ECG</a:t>
            </a:r>
          </a:p>
          <a:p>
            <a:pPr lvl="1"/>
            <a:r>
              <a:rPr lang="fr-FR" altLang="zh-CN" sz="2000" dirty="0"/>
              <a:t>Troponine cardiaque</a:t>
            </a:r>
          </a:p>
          <a:p>
            <a:pPr lvl="1"/>
            <a:r>
              <a:rPr lang="fr-FR" altLang="zh-CN" sz="2000" dirty="0"/>
              <a:t>Echographie transthoracique</a:t>
            </a:r>
          </a:p>
        </p:txBody>
      </p:sp>
      <p:sp>
        <p:nvSpPr>
          <p:cNvPr id="4" name="Text Placeholder 6">
            <a:extLst>
              <a:ext uri="{FF2B5EF4-FFF2-40B4-BE49-F238E27FC236}">
                <a16:creationId xmlns:a16="http://schemas.microsoft.com/office/drawing/2014/main" id="{BC634567-AF6F-476F-A4F8-058D7A7BA2E8}"/>
              </a:ext>
            </a:extLst>
          </p:cNvPr>
          <p:cNvSpPr txBox="1">
            <a:spLocks/>
          </p:cNvSpPr>
          <p:nvPr/>
        </p:nvSpPr>
        <p:spPr>
          <a:xfrm>
            <a:off x="3059167" y="1014441"/>
            <a:ext cx="6073660" cy="953607"/>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baseline="0">
                <a:solidFill>
                  <a:schemeClr val="tx1"/>
                </a:solidFill>
                <a:latin typeface="+mj-lt"/>
                <a:ea typeface="+mj-ea"/>
                <a:cs typeface="+mn-cs"/>
              </a:defRPr>
            </a:lvl1pPr>
            <a:lvl2pPr marL="6858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2pPr>
            <a:lvl3pPr marL="11430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3pPr>
            <a:lvl4pPr marL="16002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4pPr>
            <a:lvl5pPr marL="20574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chemeClr val="accent4"/>
                </a:solidFill>
              </a:rPr>
              <a:t>OAP </a:t>
            </a:r>
            <a:r>
              <a:rPr lang="en-US" altLang="zh-CN" sz="2400" dirty="0" err="1">
                <a:solidFill>
                  <a:schemeClr val="accent4"/>
                </a:solidFill>
              </a:rPr>
              <a:t>cardiogénique</a:t>
            </a:r>
            <a:r>
              <a:rPr lang="en-US" altLang="zh-CN" sz="2400" dirty="0">
                <a:solidFill>
                  <a:schemeClr val="accent4"/>
                </a:solidFill>
              </a:rPr>
              <a:t> : cause la plus </a:t>
            </a:r>
            <a:r>
              <a:rPr lang="en-US" altLang="zh-CN" sz="2400" dirty="0" err="1">
                <a:solidFill>
                  <a:schemeClr val="accent4"/>
                </a:solidFill>
              </a:rPr>
              <a:t>fréquente</a:t>
            </a:r>
            <a:endParaRPr lang="zh-CN" altLang="en-US" sz="2400" dirty="0">
              <a:solidFill>
                <a:schemeClr val="accent4"/>
              </a:solidFill>
            </a:endParaRPr>
          </a:p>
        </p:txBody>
      </p:sp>
    </p:spTree>
    <p:extLst>
      <p:ext uri="{BB962C8B-B14F-4D97-AF65-F5344CB8AC3E}">
        <p14:creationId xmlns:p14="http://schemas.microsoft.com/office/powerpoint/2010/main" val="128988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fade">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a:t>Diagnostic de </a:t>
            </a:r>
            <a:r>
              <a:rPr lang="en-US" noProof="0" dirty="0" err="1"/>
              <a:t>gravité</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0" y="1352385"/>
            <a:ext cx="10754435" cy="4869712"/>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400" b="1" dirty="0"/>
              <a:t>Signes de détresse respiratoire aiguë</a:t>
            </a:r>
          </a:p>
          <a:p>
            <a:pPr lvl="1"/>
            <a:r>
              <a:rPr lang="fr-FR" altLang="zh-CN" sz="2200" dirty="0"/>
              <a:t>FR&gt; 25cycles/min</a:t>
            </a:r>
          </a:p>
          <a:p>
            <a:pPr lvl="1"/>
            <a:r>
              <a:rPr lang="fr-FR" altLang="zh-CN" sz="2200" dirty="0"/>
              <a:t>SaO2 &lt; 90%</a:t>
            </a:r>
          </a:p>
          <a:p>
            <a:pPr lvl="1"/>
            <a:r>
              <a:rPr lang="fr-FR" altLang="zh-CN" sz="2200" dirty="0"/>
              <a:t>Signes de lutte respiratoire</a:t>
            </a:r>
          </a:p>
          <a:p>
            <a:pPr lvl="1"/>
            <a:r>
              <a:rPr lang="fr-FR" altLang="zh-CN" sz="2200" dirty="0"/>
              <a:t>Trouble de conscience</a:t>
            </a:r>
          </a:p>
          <a:p>
            <a:r>
              <a:rPr lang="fr-FR" altLang="zh-CN" sz="2400" b="1" dirty="0"/>
              <a:t>Signes d’état de choc cardiogénique :</a:t>
            </a:r>
          </a:p>
          <a:p>
            <a:pPr lvl="1"/>
            <a:r>
              <a:rPr lang="fr-FR" altLang="zh-CN" sz="2000" dirty="0"/>
              <a:t>PAS &lt; 100mmHg</a:t>
            </a:r>
          </a:p>
          <a:p>
            <a:pPr lvl="1"/>
            <a:r>
              <a:rPr lang="fr-FR" altLang="zh-CN" sz="2000" dirty="0"/>
              <a:t>Signes d’hypoperfusion périphérique</a:t>
            </a:r>
          </a:p>
          <a:p>
            <a:pPr lvl="1"/>
            <a:r>
              <a:rPr lang="fr-FR" altLang="zh-CN" sz="2000" dirty="0"/>
              <a:t>Dosage des lactates possible</a:t>
            </a:r>
          </a:p>
        </p:txBody>
      </p:sp>
    </p:spTree>
    <p:extLst>
      <p:ext uri="{BB962C8B-B14F-4D97-AF65-F5344CB8AC3E}">
        <p14:creationId xmlns:p14="http://schemas.microsoft.com/office/powerpoint/2010/main" val="2210478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a:t>Diagnostic de </a:t>
            </a:r>
            <a:r>
              <a:rPr lang="en-US" noProof="0" dirty="0" err="1"/>
              <a:t>gravité</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2588917"/>
            <a:ext cx="10754435" cy="1318439"/>
          </a:xfrm>
          <a:prstGeom prst="rect">
            <a:avLst/>
          </a:prstGeom>
        </p:spPr>
        <p:txBody>
          <a:bodyPr anchor="ctr">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ltLang="zh-CN" sz="2400" b="1" dirty="0"/>
              <a:t>Gazométrie artérielle peut être faite initialement afin de déceler une hypoxémie sévère, une hypo ou hypercapnie (si hyperventilation ou épuisement respiratoire)</a:t>
            </a:r>
            <a:endParaRPr lang="fr-FR" altLang="zh-CN" sz="2000" dirty="0"/>
          </a:p>
        </p:txBody>
      </p:sp>
    </p:spTree>
    <p:extLst>
      <p:ext uri="{BB962C8B-B14F-4D97-AF65-F5344CB8AC3E}">
        <p14:creationId xmlns:p14="http://schemas.microsoft.com/office/powerpoint/2010/main" val="1521200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65FA8-076F-597A-68FF-7BDFA2AE2366}"/>
              </a:ext>
            </a:extLst>
          </p:cNvPr>
          <p:cNvSpPr>
            <a:spLocks noGrp="1"/>
          </p:cNvSpPr>
          <p:nvPr>
            <p:ph type="title"/>
          </p:nvPr>
        </p:nvSpPr>
        <p:spPr>
          <a:xfrm>
            <a:off x="1022364" y="2558836"/>
            <a:ext cx="6735597" cy="2051398"/>
          </a:xfrm>
        </p:spPr>
        <p:txBody>
          <a:bodyPr anchor="ctr"/>
          <a:lstStyle/>
          <a:p>
            <a:r>
              <a:rPr lang="en-US" altLang="zh-CN" dirty="0" err="1"/>
              <a:t>Définition</a:t>
            </a:r>
            <a:r>
              <a:rPr lang="en-US" altLang="zh-CN" dirty="0"/>
              <a:t> &amp; </a:t>
            </a:r>
            <a:r>
              <a:rPr lang="en-US" altLang="zh-CN" dirty="0" err="1"/>
              <a:t>Epidémiologie</a:t>
            </a:r>
            <a:endParaRPr lang="en-GB" dirty="0"/>
          </a:p>
        </p:txBody>
      </p:sp>
      <p:sp>
        <p:nvSpPr>
          <p:cNvPr id="4" name="Text Placeholder 3">
            <a:extLst>
              <a:ext uri="{FF2B5EF4-FFF2-40B4-BE49-F238E27FC236}">
                <a16:creationId xmlns:a16="http://schemas.microsoft.com/office/drawing/2014/main" id="{E4A7428F-8074-BDCD-5B9D-C0ADA88E453E}"/>
              </a:ext>
              <a:ext uri="{C183D7F6-B498-43B3-948B-1728B52AA6E4}">
                <adec:decorative xmlns:adec="http://schemas.microsoft.com/office/drawing/2017/decorative" val="0"/>
              </a:ext>
            </a:extLst>
          </p:cNvPr>
          <p:cNvSpPr>
            <a:spLocks noGrp="1"/>
          </p:cNvSpPr>
          <p:nvPr>
            <p:ph type="body" idx="1"/>
          </p:nvPr>
        </p:nvSpPr>
        <p:spPr>
          <a:xfrm>
            <a:off x="1022365" y="1649960"/>
            <a:ext cx="831916" cy="597807"/>
          </a:xfrm>
        </p:spPr>
        <p:txBody>
          <a:bodyPr/>
          <a:lstStyle/>
          <a:p>
            <a:r>
              <a:rPr lang="en-US" altLang="zh-CN"/>
              <a:t>01</a:t>
            </a:r>
            <a:endParaRPr lang="zh-CN" altLang="en-US"/>
          </a:p>
        </p:txBody>
      </p:sp>
      <p:sp>
        <p:nvSpPr>
          <p:cNvPr id="5" name="Picture Placeholder 4">
            <a:extLst>
              <a:ext uri="{FF2B5EF4-FFF2-40B4-BE49-F238E27FC236}">
                <a16:creationId xmlns:a16="http://schemas.microsoft.com/office/drawing/2014/main" id="{BAFBD8D7-80F1-4B06-E7A1-043B6DA9883B}"/>
              </a:ext>
            </a:extLst>
          </p:cNvPr>
          <p:cNvSpPr>
            <a:spLocks noGrp="1"/>
          </p:cNvSpPr>
          <p:nvPr>
            <p:ph type="pic" sz="quarter" idx="10"/>
          </p:nvPr>
        </p:nvSpPr>
        <p:spPr/>
      </p:sp>
    </p:spTree>
    <p:extLst>
      <p:ext uri="{BB962C8B-B14F-4D97-AF65-F5344CB8AC3E}">
        <p14:creationId xmlns:p14="http://schemas.microsoft.com/office/powerpoint/2010/main" val="3029364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220127"/>
            <a:ext cx="7953369" cy="1132258"/>
          </a:xfrm>
        </p:spPr>
        <p:txBody>
          <a:bodyPr/>
          <a:lstStyle/>
          <a:p>
            <a:r>
              <a:rPr lang="en-US" noProof="0" dirty="0" err="1"/>
              <a:t>Prise</a:t>
            </a:r>
            <a:r>
              <a:rPr lang="en-US" noProof="0" dirty="0"/>
              <a:t> </a:t>
            </a:r>
            <a:r>
              <a:rPr lang="en-US" noProof="0" dirty="0" err="1"/>
              <a:t>en</a:t>
            </a:r>
            <a:r>
              <a:rPr lang="en-US" noProof="0" dirty="0"/>
              <a:t> charge </a:t>
            </a:r>
            <a:r>
              <a:rPr lang="en-US" noProof="0" dirty="0" err="1"/>
              <a:t>d’urgence</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2588917"/>
            <a:ext cx="10754435" cy="2153204"/>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ltLang="zh-CN" sz="2400" b="1" dirty="0"/>
              <a:t>La prise en charge d’OAP repose essentiellement sur une oxygénation adéquate du patient.</a:t>
            </a:r>
          </a:p>
          <a:p>
            <a:pPr algn="ctr"/>
            <a:r>
              <a:rPr lang="fr-FR" altLang="zh-CN" sz="2400" dirty="0"/>
              <a:t>En cas d’OAP non lésionnel cardiogénique, l’attitude thérapeutique associe également une réduction de la pression hydrostatique.</a:t>
            </a:r>
          </a:p>
        </p:txBody>
      </p:sp>
    </p:spTree>
    <p:extLst>
      <p:ext uri="{BB962C8B-B14F-4D97-AF65-F5344CB8AC3E}">
        <p14:creationId xmlns:p14="http://schemas.microsoft.com/office/powerpoint/2010/main" val="3073730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188229"/>
            <a:ext cx="7953369" cy="1587408"/>
          </a:xfrm>
        </p:spPr>
        <p:txBody>
          <a:bodyPr/>
          <a:lstStyle/>
          <a:p>
            <a:r>
              <a:rPr lang="en-US" noProof="0" dirty="0" err="1"/>
              <a:t>Conduite</a:t>
            </a:r>
            <a:r>
              <a:rPr lang="en-US" noProof="0" dirty="0"/>
              <a:t> à </a:t>
            </a:r>
            <a:r>
              <a:rPr lang="en-US" noProof="0" dirty="0" err="1"/>
              <a:t>tenir</a:t>
            </a:r>
            <a:r>
              <a:rPr lang="en-US" noProof="0" dirty="0"/>
              <a:t> </a:t>
            </a:r>
            <a:r>
              <a:rPr lang="en-US" noProof="0" dirty="0" err="1"/>
              <a:t>en</a:t>
            </a:r>
            <a:r>
              <a:rPr lang="en-US" noProof="0" dirty="0"/>
              <a:t> urgence : OAP </a:t>
            </a:r>
            <a:r>
              <a:rPr lang="en-US" noProof="0" dirty="0" err="1"/>
              <a:t>Cardiogénique</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1488554"/>
            <a:ext cx="10754435" cy="4933507"/>
          </a:xfrm>
          <a:prstGeom prst="rect">
            <a:avLst/>
          </a:prstGeom>
        </p:spPr>
        <p:txBody>
          <a:bodyPr anchor="ctr">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400" b="1" dirty="0"/>
              <a:t>Mise en condition</a:t>
            </a:r>
          </a:p>
          <a:p>
            <a:pPr lvl="1"/>
            <a:r>
              <a:rPr lang="fr-FR" altLang="zh-CN" sz="2200" dirty="0"/>
              <a:t>2 VVP</a:t>
            </a:r>
          </a:p>
          <a:p>
            <a:pPr lvl="1"/>
            <a:r>
              <a:rPr lang="fr-FR" altLang="zh-CN" sz="2200" dirty="0"/>
              <a:t>Perfusion solutés glucosés 5%</a:t>
            </a:r>
          </a:p>
          <a:p>
            <a:r>
              <a:rPr lang="fr-FR" altLang="zh-CN" sz="2400" b="1" dirty="0"/>
              <a:t>Oxygénothérapie</a:t>
            </a:r>
          </a:p>
          <a:p>
            <a:pPr lvl="1"/>
            <a:r>
              <a:rPr lang="fr-FR" altLang="zh-CN" sz="2200" dirty="0"/>
              <a:t>Maintenir SpO2 &gt; 90%</a:t>
            </a:r>
          </a:p>
          <a:p>
            <a:pPr lvl="1"/>
            <a:r>
              <a:rPr lang="fr-FR" altLang="zh-CN" sz="2200" dirty="0"/>
              <a:t>VNI (en aide inspiratoire avec PEP ou en CPAP) indiquée en cas d’OAP hydrostatique</a:t>
            </a:r>
          </a:p>
          <a:p>
            <a:r>
              <a:rPr lang="fr-FR" altLang="zh-CN" sz="2400" b="1" dirty="0"/>
              <a:t>Diurétiques de l’anse</a:t>
            </a:r>
          </a:p>
          <a:p>
            <a:r>
              <a:rPr lang="fr-FR" altLang="zh-CN" sz="2400" b="1" dirty="0"/>
              <a:t>Dérivés nitrés</a:t>
            </a:r>
          </a:p>
          <a:p>
            <a:r>
              <a:rPr lang="fr-FR" altLang="zh-CN" sz="2400" b="1" dirty="0"/>
              <a:t>Surveillance</a:t>
            </a:r>
            <a:endParaRPr lang="fr-FR" altLang="zh-CN" sz="2400" dirty="0"/>
          </a:p>
        </p:txBody>
      </p:sp>
    </p:spTree>
    <p:extLst>
      <p:ext uri="{BB962C8B-B14F-4D97-AF65-F5344CB8AC3E}">
        <p14:creationId xmlns:p14="http://schemas.microsoft.com/office/powerpoint/2010/main" val="4070029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188229"/>
            <a:ext cx="7953369" cy="1587408"/>
          </a:xfrm>
        </p:spPr>
        <p:txBody>
          <a:bodyPr/>
          <a:lstStyle/>
          <a:p>
            <a:r>
              <a:rPr lang="en-US" noProof="0" dirty="0" err="1"/>
              <a:t>Bénéfices</a:t>
            </a:r>
            <a:r>
              <a:rPr lang="en-US" noProof="0" dirty="0"/>
              <a:t> de la VNI </a:t>
            </a:r>
            <a:r>
              <a:rPr lang="en-US" noProof="0" dirty="0" err="1"/>
              <a:t>en</a:t>
            </a:r>
            <a:r>
              <a:rPr lang="en-US" noProof="0" dirty="0"/>
              <a:t> Pression Positive : OAP </a:t>
            </a:r>
            <a:r>
              <a:rPr lang="en-US" noProof="0" dirty="0" err="1"/>
              <a:t>Cardiogénique</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1701206"/>
            <a:ext cx="10754435" cy="3912786"/>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zh-CN" sz="2400" b="1" dirty="0"/>
              <a:t>Diminution de la précharge cardiaque</a:t>
            </a:r>
          </a:p>
          <a:p>
            <a:pPr lvl="1"/>
            <a:r>
              <a:rPr lang="fr-FR" altLang="zh-CN" sz="2200" dirty="0"/>
              <a:t>Par augmentation de la pression </a:t>
            </a:r>
            <a:r>
              <a:rPr lang="fr-FR" altLang="zh-CN" sz="2200" dirty="0" err="1"/>
              <a:t>intra-thoracique</a:t>
            </a:r>
            <a:r>
              <a:rPr lang="fr-FR" altLang="zh-CN" sz="2200" dirty="0"/>
              <a:t>, ce qui gène le retour veineux droit, et donc la quantité de sang qui regagne le cœur, éventuellement favorable à réduire la surcharge cardiaque</a:t>
            </a:r>
          </a:p>
          <a:p>
            <a:r>
              <a:rPr lang="fr-FR" altLang="zh-CN" sz="2400" b="1" dirty="0"/>
              <a:t>Diminution de la Postcharge ventriculaire gauche</a:t>
            </a:r>
          </a:p>
          <a:p>
            <a:pPr lvl="1"/>
            <a:r>
              <a:rPr lang="fr-FR" altLang="zh-CN" sz="2200" dirty="0"/>
              <a:t>Augmentation de la Pression intrathoracique entraine une baisse de la pression transmurale du VG, ce qui réduit le travail du VG.</a:t>
            </a:r>
          </a:p>
          <a:p>
            <a:pPr lvl="1"/>
            <a:r>
              <a:rPr lang="fr-FR" altLang="zh-CN" sz="2200" b="1" dirty="0" err="1"/>
              <a:t>PtmVG</a:t>
            </a:r>
            <a:r>
              <a:rPr lang="fr-FR" altLang="zh-CN" sz="2200" dirty="0"/>
              <a:t> = </a:t>
            </a:r>
            <a:r>
              <a:rPr lang="fr-FR" altLang="zh-CN" sz="2200" dirty="0" err="1"/>
              <a:t>PintraVG</a:t>
            </a:r>
            <a:r>
              <a:rPr lang="fr-FR" altLang="zh-CN" sz="2200" dirty="0"/>
              <a:t> – </a:t>
            </a:r>
            <a:r>
              <a:rPr lang="fr-FR" altLang="zh-CN" sz="2200" b="1" dirty="0" err="1">
                <a:solidFill>
                  <a:schemeClr val="accent6"/>
                </a:solidFill>
              </a:rPr>
              <a:t>PextraVG</a:t>
            </a:r>
            <a:endParaRPr lang="fr-FR" altLang="zh-CN" sz="2200" b="1" dirty="0">
              <a:solidFill>
                <a:schemeClr val="accent6"/>
              </a:solidFill>
            </a:endParaRPr>
          </a:p>
        </p:txBody>
      </p:sp>
    </p:spTree>
    <p:extLst>
      <p:ext uri="{BB962C8B-B14F-4D97-AF65-F5344CB8AC3E}">
        <p14:creationId xmlns:p14="http://schemas.microsoft.com/office/powerpoint/2010/main" val="3249797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E43F-C272-F1CD-E204-DB637C09F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64D0F-7E87-804D-4620-2D031351DB81}"/>
              </a:ext>
            </a:extLst>
          </p:cNvPr>
          <p:cNvSpPr>
            <a:spLocks noGrp="1"/>
          </p:cNvSpPr>
          <p:nvPr>
            <p:ph type="title"/>
          </p:nvPr>
        </p:nvSpPr>
        <p:spPr>
          <a:xfrm>
            <a:off x="2119314" y="188229"/>
            <a:ext cx="7953369" cy="1587408"/>
          </a:xfrm>
        </p:spPr>
        <p:txBody>
          <a:bodyPr/>
          <a:lstStyle/>
          <a:p>
            <a:r>
              <a:rPr lang="en-US" noProof="0" dirty="0" err="1"/>
              <a:t>Traitement</a:t>
            </a:r>
            <a:r>
              <a:rPr lang="en-US" noProof="0" dirty="0"/>
              <a:t> de fond de </a:t>
            </a:r>
            <a:r>
              <a:rPr lang="en-US" noProof="0" dirty="0" err="1"/>
              <a:t>l’OAP</a:t>
            </a:r>
            <a:endParaRPr lang="en-GB" dirty="0"/>
          </a:p>
        </p:txBody>
      </p:sp>
      <p:sp>
        <p:nvSpPr>
          <p:cNvPr id="5" name="Content Placeholder 2">
            <a:extLst>
              <a:ext uri="{FF2B5EF4-FFF2-40B4-BE49-F238E27FC236}">
                <a16:creationId xmlns:a16="http://schemas.microsoft.com/office/drawing/2014/main" id="{C30806E3-807F-40AE-A504-68D98FD9ED78}"/>
              </a:ext>
            </a:extLst>
          </p:cNvPr>
          <p:cNvSpPr txBox="1">
            <a:spLocks/>
          </p:cNvSpPr>
          <p:nvPr/>
        </p:nvSpPr>
        <p:spPr>
          <a:xfrm>
            <a:off x="718782" y="1573619"/>
            <a:ext cx="10754435" cy="2690038"/>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altLang="zh-CN" sz="2400" b="1" dirty="0"/>
              <a:t>A l’issue d’une prise en charge en urgence, il sied d’en rechercher la cause première pour une thérapeutique efficace.</a:t>
            </a:r>
            <a:endParaRPr lang="fr-FR" altLang="zh-CN" sz="2400" dirty="0"/>
          </a:p>
        </p:txBody>
      </p:sp>
    </p:spTree>
    <p:extLst>
      <p:ext uri="{BB962C8B-B14F-4D97-AF65-F5344CB8AC3E}">
        <p14:creationId xmlns:p14="http://schemas.microsoft.com/office/powerpoint/2010/main" val="2555914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C0B0A-58C7-3836-07DD-34E2E44B48A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42AE62-44F2-6D54-7961-E65F48E8B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079" y="907961"/>
            <a:ext cx="6722770" cy="5042078"/>
          </a:xfrm>
          <a:prstGeom prst="rect">
            <a:avLst/>
          </a:prstGeom>
        </p:spPr>
      </p:pic>
      <p:sp>
        <p:nvSpPr>
          <p:cNvPr id="2" name="Title 1">
            <a:extLst>
              <a:ext uri="{FF2B5EF4-FFF2-40B4-BE49-F238E27FC236}">
                <a16:creationId xmlns:a16="http://schemas.microsoft.com/office/drawing/2014/main" id="{5617DE38-822E-3189-3099-AC87476FD962}"/>
              </a:ext>
            </a:extLst>
          </p:cNvPr>
          <p:cNvSpPr>
            <a:spLocks noGrp="1"/>
          </p:cNvSpPr>
          <p:nvPr>
            <p:ph type="title"/>
          </p:nvPr>
        </p:nvSpPr>
        <p:spPr>
          <a:xfrm>
            <a:off x="908700" y="2635296"/>
            <a:ext cx="3976686" cy="1587408"/>
          </a:xfrm>
        </p:spPr>
        <p:txBody>
          <a:bodyPr/>
          <a:lstStyle/>
          <a:p>
            <a:pPr algn="l"/>
            <a:r>
              <a:rPr lang="en-US" noProof="0" dirty="0"/>
              <a:t>Pression </a:t>
            </a:r>
            <a:r>
              <a:rPr lang="en-US" noProof="0" dirty="0" err="1"/>
              <a:t>transmurale</a:t>
            </a:r>
            <a:r>
              <a:rPr lang="en-US" noProof="0" dirty="0"/>
              <a:t> VG</a:t>
            </a:r>
            <a:endParaRPr lang="en-GB" dirty="0"/>
          </a:p>
        </p:txBody>
      </p:sp>
    </p:spTree>
    <p:extLst>
      <p:ext uri="{BB962C8B-B14F-4D97-AF65-F5344CB8AC3E}">
        <p14:creationId xmlns:p14="http://schemas.microsoft.com/office/powerpoint/2010/main" val="1613571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FB4AB-7EBB-ED7D-2267-A21053E48040}"/>
              </a:ext>
            </a:extLst>
          </p:cNvPr>
          <p:cNvSpPr>
            <a:spLocks noGrp="1"/>
          </p:cNvSpPr>
          <p:nvPr>
            <p:ph type="title"/>
          </p:nvPr>
        </p:nvSpPr>
        <p:spPr>
          <a:xfrm>
            <a:off x="458564" y="1737350"/>
            <a:ext cx="6604893" cy="3793838"/>
          </a:xfrm>
        </p:spPr>
        <p:txBody>
          <a:bodyPr/>
          <a:lstStyle/>
          <a:p>
            <a:r>
              <a:rPr lang="en-US" altLang="zh-CN" dirty="0"/>
              <a:t>MERCI POUR VOTRE ATTENTION!</a:t>
            </a:r>
            <a:endParaRPr lang="en-GB" dirty="0"/>
          </a:p>
        </p:txBody>
      </p:sp>
      <p:sp>
        <p:nvSpPr>
          <p:cNvPr id="4" name="Picture Placeholder 3">
            <a:extLst>
              <a:ext uri="{FF2B5EF4-FFF2-40B4-BE49-F238E27FC236}">
                <a16:creationId xmlns:a16="http://schemas.microsoft.com/office/drawing/2014/main" id="{D5F388F7-6DFE-B21E-0FDB-EE865406F620}"/>
              </a:ext>
            </a:extLst>
          </p:cNvPr>
          <p:cNvSpPr>
            <a:spLocks noGrp="1"/>
          </p:cNvSpPr>
          <p:nvPr>
            <p:ph type="pic" sz="quarter" idx="20"/>
          </p:nvPr>
        </p:nvSpPr>
        <p:spPr/>
      </p:sp>
    </p:spTree>
    <p:extLst>
      <p:ext uri="{BB962C8B-B14F-4D97-AF65-F5344CB8AC3E}">
        <p14:creationId xmlns:p14="http://schemas.microsoft.com/office/powerpoint/2010/main" val="660898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BF8C-DE05-CDCC-8A93-E9CF8DD166AD}"/>
              </a:ext>
            </a:extLst>
          </p:cNvPr>
          <p:cNvSpPr>
            <a:spLocks noGrp="1"/>
          </p:cNvSpPr>
          <p:nvPr>
            <p:ph type="title"/>
          </p:nvPr>
        </p:nvSpPr>
        <p:spPr>
          <a:xfrm>
            <a:off x="1402825" y="458405"/>
            <a:ext cx="9386350" cy="1132258"/>
          </a:xfrm>
        </p:spPr>
        <p:txBody>
          <a:bodyPr/>
          <a:lstStyle/>
          <a:p>
            <a:r>
              <a:rPr lang="en-US" altLang="zh-CN" noProof="0" dirty="0" err="1"/>
              <a:t>Œdème</a:t>
            </a:r>
            <a:r>
              <a:rPr lang="en-US" altLang="zh-CN" noProof="0" dirty="0"/>
              <a:t> </a:t>
            </a:r>
            <a:r>
              <a:rPr lang="en-US" altLang="zh-CN" noProof="0" dirty="0" err="1"/>
              <a:t>Aigu</a:t>
            </a:r>
            <a:r>
              <a:rPr lang="en-US" altLang="zh-CN" noProof="0" dirty="0"/>
              <a:t> du </a:t>
            </a:r>
            <a:r>
              <a:rPr lang="en-US" altLang="zh-CN" noProof="0" dirty="0" err="1"/>
              <a:t>Poumon</a:t>
            </a:r>
            <a:endParaRPr lang="en-GB" dirty="0"/>
          </a:p>
        </p:txBody>
      </p:sp>
      <p:sp>
        <p:nvSpPr>
          <p:cNvPr id="3" name="Content Placeholder 2">
            <a:extLst>
              <a:ext uri="{FF2B5EF4-FFF2-40B4-BE49-F238E27FC236}">
                <a16:creationId xmlns:a16="http://schemas.microsoft.com/office/drawing/2014/main" id="{2F369B94-B996-1CE7-AD33-7FA0009972C6}"/>
              </a:ext>
            </a:extLst>
          </p:cNvPr>
          <p:cNvSpPr>
            <a:spLocks noGrp="1"/>
          </p:cNvSpPr>
          <p:nvPr>
            <p:ph idx="1"/>
          </p:nvPr>
        </p:nvSpPr>
        <p:spPr>
          <a:xfrm>
            <a:off x="5756361" y="2654606"/>
            <a:ext cx="5032814" cy="2365287"/>
          </a:xfrm>
        </p:spPr>
        <p:txBody>
          <a:bodyPr anchor="ctr">
            <a:normAutofit/>
          </a:bodyPr>
          <a:lstStyle/>
          <a:p>
            <a:r>
              <a:rPr lang="en-US" altLang="zh-CN" sz="2800" dirty="0"/>
              <a:t>Il </a:t>
            </a:r>
            <a:r>
              <a:rPr lang="en-US" altLang="zh-CN" sz="2800" dirty="0" err="1"/>
              <a:t>s’agit</a:t>
            </a:r>
            <a:r>
              <a:rPr lang="en-US" altLang="zh-CN" sz="2800" dirty="0"/>
              <a:t> </a:t>
            </a:r>
            <a:r>
              <a:rPr lang="en-US" altLang="zh-CN" sz="2800" dirty="0" err="1"/>
              <a:t>d’une</a:t>
            </a:r>
            <a:r>
              <a:rPr lang="en-US" altLang="zh-CN" sz="2800" dirty="0"/>
              <a:t> accumulation de </a:t>
            </a:r>
            <a:r>
              <a:rPr lang="en-US" altLang="zh-CN" sz="2800" dirty="0" err="1"/>
              <a:t>liquide</a:t>
            </a:r>
            <a:r>
              <a:rPr lang="en-US" altLang="zh-CN" sz="2800" dirty="0"/>
              <a:t> dans le </a:t>
            </a:r>
            <a:r>
              <a:rPr lang="en-US" altLang="zh-CN" sz="2800" dirty="0" err="1"/>
              <a:t>secteur</a:t>
            </a:r>
            <a:r>
              <a:rPr lang="en-US" altLang="zh-CN" sz="2800" dirty="0"/>
              <a:t> interstitial et dans les </a:t>
            </a:r>
            <a:r>
              <a:rPr lang="en-US" altLang="zh-CN" sz="2800" dirty="0" err="1"/>
              <a:t>alvéoles</a:t>
            </a:r>
            <a:r>
              <a:rPr lang="en-US" altLang="zh-CN" sz="2800" dirty="0"/>
              <a:t> </a:t>
            </a:r>
            <a:r>
              <a:rPr lang="en-US" altLang="zh-CN" sz="2800" dirty="0" err="1"/>
              <a:t>pulmonaires</a:t>
            </a:r>
            <a:r>
              <a:rPr lang="en-US" altLang="zh-CN" sz="2800" dirty="0"/>
              <a:t>.</a:t>
            </a:r>
            <a:endParaRPr lang="en-GB" sz="2800" dirty="0"/>
          </a:p>
        </p:txBody>
      </p:sp>
      <p:pic>
        <p:nvPicPr>
          <p:cNvPr id="6" name="Image 5">
            <a:extLst>
              <a:ext uri="{FF2B5EF4-FFF2-40B4-BE49-F238E27FC236}">
                <a16:creationId xmlns:a16="http://schemas.microsoft.com/office/drawing/2014/main" id="{EE6EE2B3-503F-48DF-A5C7-38C0362B2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50" y="1590663"/>
            <a:ext cx="3950041" cy="4493172"/>
          </a:xfrm>
          <a:prstGeom prst="rect">
            <a:avLst/>
          </a:prstGeom>
        </p:spPr>
      </p:pic>
    </p:spTree>
    <p:extLst>
      <p:ext uri="{BB962C8B-B14F-4D97-AF65-F5344CB8AC3E}">
        <p14:creationId xmlns:p14="http://schemas.microsoft.com/office/powerpoint/2010/main" val="2282397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6DF7-DA3F-CBFA-E489-B8BBDDECF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7362E-C471-476F-7F27-E664CE580A62}"/>
              </a:ext>
            </a:extLst>
          </p:cNvPr>
          <p:cNvSpPr>
            <a:spLocks noGrp="1"/>
          </p:cNvSpPr>
          <p:nvPr>
            <p:ph type="title"/>
          </p:nvPr>
        </p:nvSpPr>
        <p:spPr>
          <a:xfrm>
            <a:off x="1313395" y="886783"/>
            <a:ext cx="9386350" cy="1132258"/>
          </a:xfrm>
        </p:spPr>
        <p:txBody>
          <a:bodyPr/>
          <a:lstStyle/>
          <a:p>
            <a:r>
              <a:rPr lang="en-US" altLang="zh-CN" noProof="0" dirty="0"/>
              <a:t>Aperçu </a:t>
            </a:r>
            <a:r>
              <a:rPr lang="en-US" altLang="zh-CN" noProof="0" dirty="0" err="1"/>
              <a:t>épidémiologique</a:t>
            </a:r>
            <a:endParaRPr lang="en-GB" dirty="0"/>
          </a:p>
        </p:txBody>
      </p:sp>
      <p:sp>
        <p:nvSpPr>
          <p:cNvPr id="3" name="Content Placeholder 2">
            <a:extLst>
              <a:ext uri="{FF2B5EF4-FFF2-40B4-BE49-F238E27FC236}">
                <a16:creationId xmlns:a16="http://schemas.microsoft.com/office/drawing/2014/main" id="{34AFA2E6-2285-CC91-EB0E-3AAD5C88DF97}"/>
              </a:ext>
            </a:extLst>
          </p:cNvPr>
          <p:cNvSpPr>
            <a:spLocks noGrp="1"/>
          </p:cNvSpPr>
          <p:nvPr>
            <p:ph idx="1"/>
          </p:nvPr>
        </p:nvSpPr>
        <p:spPr>
          <a:xfrm>
            <a:off x="718782" y="2238233"/>
            <a:ext cx="10754435" cy="2600727"/>
          </a:xfrm>
        </p:spPr>
        <p:txBody>
          <a:bodyPr anchor="ctr">
            <a:normAutofit/>
          </a:bodyPr>
          <a:lstStyle/>
          <a:p>
            <a:pPr marL="342900" indent="-342900" algn="ctr">
              <a:buFont typeface="Arial" panose="020B0604020202020204" pitchFamily="34" charset="0"/>
              <a:buChar char="•"/>
            </a:pPr>
            <a:r>
              <a:rPr lang="fr-MA" sz="2400" dirty="0"/>
              <a:t>R</a:t>
            </a:r>
            <a:r>
              <a:rPr lang="fr-FR" sz="2400" dirty="0" err="1"/>
              <a:t>esponsable</a:t>
            </a:r>
            <a:r>
              <a:rPr lang="fr-FR" sz="2400" dirty="0"/>
              <a:t> d’environ 1% des passages aux urgences</a:t>
            </a:r>
          </a:p>
          <a:p>
            <a:pPr marL="342900" indent="-342900" algn="ctr">
              <a:buFont typeface="Arial" panose="020B0604020202020204" pitchFamily="34" charset="0"/>
              <a:buChar char="•"/>
            </a:pPr>
            <a:r>
              <a:rPr lang="en-GB" sz="2400" dirty="0" err="1"/>
              <a:t>Mortalité</a:t>
            </a:r>
            <a:r>
              <a:rPr lang="en-GB" sz="2400" dirty="0"/>
              <a:t> de 14% chez des patients </a:t>
            </a:r>
            <a:r>
              <a:rPr lang="en-GB" sz="2400" dirty="0" err="1"/>
              <a:t>ayant</a:t>
            </a:r>
            <a:r>
              <a:rPr lang="en-GB" sz="2400" dirty="0"/>
              <a:t> un premier episode </a:t>
            </a:r>
            <a:r>
              <a:rPr lang="en-GB" sz="2400" dirty="0" err="1"/>
              <a:t>d’insuffisance</a:t>
            </a:r>
            <a:r>
              <a:rPr lang="en-GB" sz="2400" dirty="0"/>
              <a:t> </a:t>
            </a:r>
            <a:r>
              <a:rPr lang="en-GB" sz="2400" dirty="0" err="1"/>
              <a:t>cardiaque</a:t>
            </a:r>
            <a:r>
              <a:rPr lang="en-GB" sz="2400" dirty="0"/>
              <a:t> </a:t>
            </a:r>
            <a:r>
              <a:rPr lang="en-GB" sz="2400" dirty="0" err="1"/>
              <a:t>aiguë</a:t>
            </a:r>
            <a:r>
              <a:rPr lang="en-GB" sz="2400" dirty="0"/>
              <a:t>.</a:t>
            </a:r>
          </a:p>
        </p:txBody>
      </p:sp>
    </p:spTree>
    <p:extLst>
      <p:ext uri="{BB962C8B-B14F-4D97-AF65-F5344CB8AC3E}">
        <p14:creationId xmlns:p14="http://schemas.microsoft.com/office/powerpoint/2010/main" val="2904111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6DF7-DA3F-CBFA-E489-B8BBDDECF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7362E-C471-476F-7F27-E664CE580A62}"/>
              </a:ext>
            </a:extLst>
          </p:cNvPr>
          <p:cNvSpPr>
            <a:spLocks noGrp="1"/>
          </p:cNvSpPr>
          <p:nvPr>
            <p:ph type="title"/>
          </p:nvPr>
        </p:nvSpPr>
        <p:spPr>
          <a:xfrm>
            <a:off x="1313395" y="886783"/>
            <a:ext cx="9386350" cy="1132258"/>
          </a:xfrm>
        </p:spPr>
        <p:txBody>
          <a:bodyPr/>
          <a:lstStyle/>
          <a:p>
            <a:r>
              <a:rPr lang="en-US" altLang="zh-CN" noProof="0" dirty="0" err="1"/>
              <a:t>Facteurs</a:t>
            </a:r>
            <a:r>
              <a:rPr lang="en-US" altLang="zh-CN" noProof="0" dirty="0"/>
              <a:t> de </a:t>
            </a:r>
            <a:r>
              <a:rPr lang="en-US" altLang="zh-CN" noProof="0" dirty="0" err="1"/>
              <a:t>risque</a:t>
            </a:r>
            <a:endParaRPr lang="en-GB" dirty="0"/>
          </a:p>
        </p:txBody>
      </p:sp>
      <p:sp>
        <p:nvSpPr>
          <p:cNvPr id="3" name="Content Placeholder 2">
            <a:extLst>
              <a:ext uri="{FF2B5EF4-FFF2-40B4-BE49-F238E27FC236}">
                <a16:creationId xmlns:a16="http://schemas.microsoft.com/office/drawing/2014/main" id="{34AFA2E6-2285-CC91-EB0E-3AAD5C88DF97}"/>
              </a:ext>
            </a:extLst>
          </p:cNvPr>
          <p:cNvSpPr>
            <a:spLocks noGrp="1"/>
          </p:cNvSpPr>
          <p:nvPr>
            <p:ph idx="1"/>
          </p:nvPr>
        </p:nvSpPr>
        <p:spPr>
          <a:xfrm>
            <a:off x="718782" y="2238233"/>
            <a:ext cx="10754435" cy="2937924"/>
          </a:xfrm>
        </p:spPr>
        <p:txBody>
          <a:bodyPr anchor="ctr">
            <a:normAutofit/>
          </a:bodyPr>
          <a:lstStyle/>
          <a:p>
            <a:pPr marL="342900" indent="-342900">
              <a:buFont typeface="Arial" panose="020B0604020202020204" pitchFamily="34" charset="0"/>
              <a:buChar char="•"/>
            </a:pPr>
            <a:r>
              <a:rPr lang="fr-MA" sz="2400" dirty="0"/>
              <a:t>Antécédents de maladie cardiovasculaires</a:t>
            </a:r>
          </a:p>
          <a:p>
            <a:pPr marL="342900" indent="-342900">
              <a:buFont typeface="Arial" panose="020B0604020202020204" pitchFamily="34" charset="0"/>
              <a:buChar char="•"/>
            </a:pPr>
            <a:r>
              <a:rPr lang="fr-MA" sz="2400" dirty="0"/>
              <a:t>Hypertension artérielle</a:t>
            </a:r>
          </a:p>
          <a:p>
            <a:pPr marL="342900" indent="-342900">
              <a:buFont typeface="Arial" panose="020B0604020202020204" pitchFamily="34" charset="0"/>
              <a:buChar char="•"/>
            </a:pPr>
            <a:r>
              <a:rPr lang="fr-MA" sz="2400" dirty="0"/>
              <a:t>Surcharges volémiques : suite à des perfusions intraveineuses</a:t>
            </a:r>
          </a:p>
          <a:p>
            <a:pPr marL="342900" indent="-342900">
              <a:buFont typeface="Arial" panose="020B0604020202020204" pitchFamily="34" charset="0"/>
              <a:buChar char="•"/>
            </a:pPr>
            <a:r>
              <a:rPr lang="fr-MA" sz="2400" dirty="0"/>
              <a:t>Infection ou autres facteurs pouvant décompenser une insuffisance cardiaque</a:t>
            </a:r>
          </a:p>
        </p:txBody>
      </p:sp>
    </p:spTree>
    <p:extLst>
      <p:ext uri="{BB962C8B-B14F-4D97-AF65-F5344CB8AC3E}">
        <p14:creationId xmlns:p14="http://schemas.microsoft.com/office/powerpoint/2010/main" val="358144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68D147-B183-8713-FBA0-D91A36BDCF06}"/>
              </a:ext>
            </a:extLst>
          </p:cNvPr>
          <p:cNvSpPr>
            <a:spLocks noGrp="1"/>
          </p:cNvSpPr>
          <p:nvPr>
            <p:ph type="title"/>
          </p:nvPr>
        </p:nvSpPr>
        <p:spPr>
          <a:xfrm>
            <a:off x="4947557" y="2558836"/>
            <a:ext cx="6234693" cy="3793838"/>
          </a:xfrm>
        </p:spPr>
        <p:txBody>
          <a:bodyPr/>
          <a:lstStyle/>
          <a:p>
            <a:r>
              <a:rPr lang="en-US" altLang="zh-CN" dirty="0" err="1"/>
              <a:t>Physiopathologie</a:t>
            </a:r>
            <a:r>
              <a:rPr lang="en-US" altLang="zh-CN" dirty="0"/>
              <a:t> &amp; Clinique</a:t>
            </a:r>
            <a:endParaRPr lang="zh-CN" altLang="en-US" dirty="0"/>
          </a:p>
        </p:txBody>
      </p:sp>
      <p:sp>
        <p:nvSpPr>
          <p:cNvPr id="2" name="Text Placeholder 1">
            <a:extLst>
              <a:ext uri="{FF2B5EF4-FFF2-40B4-BE49-F238E27FC236}">
                <a16:creationId xmlns:a16="http://schemas.microsoft.com/office/drawing/2014/main" id="{AA0F5AFE-E02A-A2DF-1811-094A567F6FE1}"/>
              </a:ext>
              <a:ext uri="{C183D7F6-B498-43B3-948B-1728B52AA6E4}">
                <adec:decorative xmlns:adec="http://schemas.microsoft.com/office/drawing/2017/decorative" val="0"/>
              </a:ext>
            </a:extLst>
          </p:cNvPr>
          <p:cNvSpPr>
            <a:spLocks noGrp="1"/>
          </p:cNvSpPr>
          <p:nvPr>
            <p:ph type="body" idx="1"/>
          </p:nvPr>
        </p:nvSpPr>
        <p:spPr>
          <a:xfrm>
            <a:off x="10350334" y="1649960"/>
            <a:ext cx="831916" cy="597807"/>
          </a:xfrm>
        </p:spPr>
        <p:txBody>
          <a:bodyPr/>
          <a:lstStyle/>
          <a:p>
            <a:r>
              <a:rPr lang="en-US" altLang="zh-CN"/>
              <a:t>02</a:t>
            </a:r>
            <a:endParaRPr lang="zh-CN" altLang="en-US"/>
          </a:p>
        </p:txBody>
      </p:sp>
      <p:sp>
        <p:nvSpPr>
          <p:cNvPr id="5" name="Picture Placeholder 4">
            <a:extLst>
              <a:ext uri="{FF2B5EF4-FFF2-40B4-BE49-F238E27FC236}">
                <a16:creationId xmlns:a16="http://schemas.microsoft.com/office/drawing/2014/main" id="{916CBB6B-7E6D-2ACA-91E9-FB89BF3E8726}"/>
              </a:ext>
            </a:extLst>
          </p:cNvPr>
          <p:cNvSpPr>
            <a:spLocks noGrp="1"/>
          </p:cNvSpPr>
          <p:nvPr>
            <p:ph type="pic" sz="quarter" idx="10"/>
          </p:nvPr>
        </p:nvSpPr>
        <p:spPr/>
      </p:sp>
    </p:spTree>
    <p:extLst>
      <p:ext uri="{BB962C8B-B14F-4D97-AF65-F5344CB8AC3E}">
        <p14:creationId xmlns:p14="http://schemas.microsoft.com/office/powerpoint/2010/main" val="1486135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E01A-2585-BE14-CDEA-C2C6982E90F1}"/>
              </a:ext>
            </a:extLst>
          </p:cNvPr>
          <p:cNvSpPr>
            <a:spLocks noGrp="1"/>
          </p:cNvSpPr>
          <p:nvPr>
            <p:ph type="title"/>
          </p:nvPr>
        </p:nvSpPr>
        <p:spPr>
          <a:xfrm>
            <a:off x="844000" y="690619"/>
            <a:ext cx="10504000" cy="1132258"/>
          </a:xfrm>
        </p:spPr>
        <p:txBody>
          <a:bodyPr/>
          <a:lstStyle/>
          <a:p>
            <a:r>
              <a:rPr lang="en-US" noProof="0" dirty="0"/>
              <a:t>4+1 </a:t>
            </a:r>
            <a:r>
              <a:rPr lang="en-US" noProof="0" dirty="0" err="1"/>
              <a:t>composantes</a:t>
            </a:r>
            <a:r>
              <a:rPr lang="en-US" noProof="0" dirty="0"/>
              <a:t> à garder </a:t>
            </a:r>
            <a:r>
              <a:rPr lang="en-US" noProof="0" dirty="0" err="1"/>
              <a:t>en</a:t>
            </a:r>
            <a:r>
              <a:rPr lang="en-US" noProof="0" dirty="0"/>
              <a:t> </a:t>
            </a:r>
            <a:r>
              <a:rPr lang="en-US" noProof="0" dirty="0" err="1"/>
              <a:t>mémoire</a:t>
            </a:r>
            <a:r>
              <a:rPr lang="en-US" noProof="0" dirty="0"/>
              <a:t> pour comprendre la </a:t>
            </a:r>
            <a:r>
              <a:rPr lang="en-US" noProof="0" dirty="0" err="1"/>
              <a:t>Physiopathologie</a:t>
            </a:r>
            <a:endParaRPr lang="en-GB" dirty="0"/>
          </a:p>
        </p:txBody>
      </p:sp>
      <p:sp>
        <p:nvSpPr>
          <p:cNvPr id="3" name="Text Placeholder 2">
            <a:extLst>
              <a:ext uri="{FF2B5EF4-FFF2-40B4-BE49-F238E27FC236}">
                <a16:creationId xmlns:a16="http://schemas.microsoft.com/office/drawing/2014/main" id="{CFDA5392-14D3-A360-92B3-D2552F9CE0A5}"/>
              </a:ext>
            </a:extLst>
          </p:cNvPr>
          <p:cNvSpPr>
            <a:spLocks noGrp="1"/>
          </p:cNvSpPr>
          <p:nvPr>
            <p:ph type="body" sz="quarter" idx="31"/>
          </p:nvPr>
        </p:nvSpPr>
        <p:spPr>
          <a:xfrm>
            <a:off x="2467464" y="2456269"/>
            <a:ext cx="2819926" cy="609600"/>
          </a:xfrm>
        </p:spPr>
        <p:txBody>
          <a:bodyPr/>
          <a:lstStyle/>
          <a:p>
            <a:r>
              <a:rPr lang="en-US" altLang="zh-CN" sz="2400" dirty="0">
                <a:solidFill>
                  <a:srgbClr val="EE0000"/>
                </a:solidFill>
              </a:rPr>
              <a:t>Milieu </a:t>
            </a:r>
            <a:r>
              <a:rPr lang="en-US" altLang="zh-CN" sz="2400" dirty="0" err="1">
                <a:solidFill>
                  <a:srgbClr val="EE0000"/>
                </a:solidFill>
              </a:rPr>
              <a:t>intravasculaire</a:t>
            </a:r>
            <a:endParaRPr lang="zh-CN" altLang="en-US" sz="2400" dirty="0">
              <a:solidFill>
                <a:srgbClr val="EE0000"/>
              </a:solidFill>
            </a:endParaRPr>
          </a:p>
        </p:txBody>
      </p:sp>
      <p:sp>
        <p:nvSpPr>
          <p:cNvPr id="4" name="Text Placeholder 3">
            <a:extLst>
              <a:ext uri="{FF2B5EF4-FFF2-40B4-BE49-F238E27FC236}">
                <a16:creationId xmlns:a16="http://schemas.microsoft.com/office/drawing/2014/main" id="{7A14515E-0286-13E0-AD84-9C03D11FD33C}"/>
              </a:ext>
            </a:extLst>
          </p:cNvPr>
          <p:cNvSpPr>
            <a:spLocks noGrp="1"/>
          </p:cNvSpPr>
          <p:nvPr>
            <p:ph type="body" sz="quarter" idx="32"/>
          </p:nvPr>
        </p:nvSpPr>
        <p:spPr>
          <a:xfrm>
            <a:off x="2064866" y="3200395"/>
            <a:ext cx="3568837" cy="789658"/>
          </a:xfrm>
        </p:spPr>
        <p:txBody>
          <a:bodyPr/>
          <a:lstStyle/>
          <a:p>
            <a:r>
              <a:rPr lang="en-US" sz="1600" dirty="0"/>
              <a:t>Circulation au niveau </a:t>
            </a:r>
            <a:r>
              <a:rPr lang="en-US" sz="1600" dirty="0" err="1"/>
              <a:t>capillaire</a:t>
            </a:r>
            <a:endParaRPr lang="en-US" altLang="zh-CN" sz="1600" dirty="0"/>
          </a:p>
        </p:txBody>
      </p:sp>
      <p:sp>
        <p:nvSpPr>
          <p:cNvPr id="5" name="Text Placeholder 4">
            <a:extLst>
              <a:ext uri="{FF2B5EF4-FFF2-40B4-BE49-F238E27FC236}">
                <a16:creationId xmlns:a16="http://schemas.microsoft.com/office/drawing/2014/main" id="{2098CE55-CE4B-1A71-134D-B30C6033A347}"/>
              </a:ext>
            </a:extLst>
          </p:cNvPr>
          <p:cNvSpPr>
            <a:spLocks noGrp="1"/>
          </p:cNvSpPr>
          <p:nvPr>
            <p:ph type="body" sz="quarter" idx="33"/>
          </p:nvPr>
        </p:nvSpPr>
        <p:spPr>
          <a:xfrm>
            <a:off x="7034549" y="2276211"/>
            <a:ext cx="3568837" cy="789658"/>
          </a:xfrm>
        </p:spPr>
        <p:txBody>
          <a:bodyPr/>
          <a:lstStyle/>
          <a:p>
            <a:r>
              <a:rPr lang="en-US" altLang="zh-CN" sz="2400" dirty="0">
                <a:solidFill>
                  <a:schemeClr val="accent1"/>
                </a:solidFill>
              </a:rPr>
              <a:t>Barrière alveolo-</a:t>
            </a:r>
            <a:r>
              <a:rPr lang="en-US" altLang="zh-CN" sz="2400" dirty="0" err="1">
                <a:solidFill>
                  <a:schemeClr val="accent1"/>
                </a:solidFill>
              </a:rPr>
              <a:t>capillaire</a:t>
            </a:r>
            <a:endParaRPr lang="zh-CN" altLang="en-US" sz="2400" dirty="0">
              <a:solidFill>
                <a:schemeClr val="accent1"/>
              </a:solidFill>
            </a:endParaRPr>
          </a:p>
        </p:txBody>
      </p:sp>
      <p:sp>
        <p:nvSpPr>
          <p:cNvPr id="6" name="Text Placeholder 5">
            <a:extLst>
              <a:ext uri="{FF2B5EF4-FFF2-40B4-BE49-F238E27FC236}">
                <a16:creationId xmlns:a16="http://schemas.microsoft.com/office/drawing/2014/main" id="{E29A99A9-A761-19E8-D1E9-C8B9DB7F7A8F}"/>
              </a:ext>
            </a:extLst>
          </p:cNvPr>
          <p:cNvSpPr>
            <a:spLocks noGrp="1"/>
          </p:cNvSpPr>
          <p:nvPr>
            <p:ph type="body" sz="quarter" idx="34"/>
          </p:nvPr>
        </p:nvSpPr>
        <p:spPr>
          <a:xfrm>
            <a:off x="7034549" y="3200395"/>
            <a:ext cx="3568837" cy="789658"/>
          </a:xfrm>
        </p:spPr>
        <p:txBody>
          <a:bodyPr/>
          <a:lstStyle/>
          <a:p>
            <a:r>
              <a:rPr lang="en-US" sz="1600" dirty="0" err="1"/>
              <a:t>Limite</a:t>
            </a:r>
            <a:r>
              <a:rPr lang="en-US" sz="1600" dirty="0"/>
              <a:t> des </a:t>
            </a:r>
            <a:r>
              <a:rPr lang="en-US" sz="1600" dirty="0" err="1"/>
              <a:t>alvéoles</a:t>
            </a:r>
            <a:r>
              <a:rPr lang="en-US" sz="1600" dirty="0"/>
              <a:t> &amp; </a:t>
            </a:r>
            <a:r>
              <a:rPr lang="en-US" sz="1600" dirty="0" err="1"/>
              <a:t>Capillaires</a:t>
            </a:r>
            <a:r>
              <a:rPr lang="en-US" sz="1600" dirty="0"/>
              <a:t> </a:t>
            </a:r>
            <a:r>
              <a:rPr lang="en-US" sz="1600" dirty="0" err="1"/>
              <a:t>pulmonaires</a:t>
            </a:r>
            <a:r>
              <a:rPr lang="en-US" sz="1600" dirty="0"/>
              <a:t>.</a:t>
            </a:r>
            <a:endParaRPr lang="en-US" altLang="zh-CN" sz="1600" dirty="0"/>
          </a:p>
        </p:txBody>
      </p:sp>
      <p:sp>
        <p:nvSpPr>
          <p:cNvPr id="7" name="Text Placeholder 6">
            <a:extLst>
              <a:ext uri="{FF2B5EF4-FFF2-40B4-BE49-F238E27FC236}">
                <a16:creationId xmlns:a16="http://schemas.microsoft.com/office/drawing/2014/main" id="{5A0E261A-06BB-800D-021F-CA9D3BE95C07}"/>
              </a:ext>
            </a:extLst>
          </p:cNvPr>
          <p:cNvSpPr>
            <a:spLocks noGrp="1"/>
          </p:cNvSpPr>
          <p:nvPr>
            <p:ph type="body" sz="quarter" idx="35"/>
          </p:nvPr>
        </p:nvSpPr>
        <p:spPr>
          <a:xfrm>
            <a:off x="2064866" y="4362156"/>
            <a:ext cx="4031134" cy="953607"/>
          </a:xfrm>
        </p:spPr>
        <p:txBody>
          <a:bodyPr/>
          <a:lstStyle/>
          <a:p>
            <a:r>
              <a:rPr lang="en-US" altLang="zh-CN" sz="2400" dirty="0">
                <a:solidFill>
                  <a:schemeClr val="accent4"/>
                </a:solidFill>
              </a:rPr>
              <a:t>Pressions : </a:t>
            </a:r>
            <a:r>
              <a:rPr lang="en-US" altLang="zh-CN" sz="2400" dirty="0" err="1">
                <a:solidFill>
                  <a:schemeClr val="accent4"/>
                </a:solidFill>
              </a:rPr>
              <a:t>oncotique</a:t>
            </a:r>
            <a:r>
              <a:rPr lang="en-US" altLang="zh-CN" sz="2400" dirty="0">
                <a:solidFill>
                  <a:schemeClr val="accent4"/>
                </a:solidFill>
              </a:rPr>
              <a:t> &amp; </a:t>
            </a:r>
            <a:r>
              <a:rPr lang="en-US" altLang="zh-CN" sz="2400" dirty="0" err="1">
                <a:solidFill>
                  <a:schemeClr val="accent4"/>
                </a:solidFill>
              </a:rPr>
              <a:t>Hydrostatique</a:t>
            </a:r>
            <a:endParaRPr lang="zh-CN" altLang="en-US" sz="2400" dirty="0">
              <a:solidFill>
                <a:schemeClr val="accent4"/>
              </a:solidFill>
            </a:endParaRPr>
          </a:p>
        </p:txBody>
      </p:sp>
      <p:sp>
        <p:nvSpPr>
          <p:cNvPr id="8" name="Text Placeholder 7">
            <a:extLst>
              <a:ext uri="{FF2B5EF4-FFF2-40B4-BE49-F238E27FC236}">
                <a16:creationId xmlns:a16="http://schemas.microsoft.com/office/drawing/2014/main" id="{A818DA7C-129A-8E15-9C68-5B38913FA6B0}"/>
              </a:ext>
            </a:extLst>
          </p:cNvPr>
          <p:cNvSpPr>
            <a:spLocks noGrp="1"/>
          </p:cNvSpPr>
          <p:nvPr>
            <p:ph type="body" sz="quarter" idx="36"/>
          </p:nvPr>
        </p:nvSpPr>
        <p:spPr>
          <a:xfrm>
            <a:off x="2467464" y="5498722"/>
            <a:ext cx="3568837" cy="302702"/>
          </a:xfrm>
        </p:spPr>
        <p:txBody>
          <a:bodyPr/>
          <a:lstStyle/>
          <a:p>
            <a:r>
              <a:rPr lang="en-US" sz="1600" dirty="0" err="1"/>
              <a:t>Déterminent</a:t>
            </a:r>
            <a:r>
              <a:rPr lang="en-US" sz="1600" dirty="0"/>
              <a:t> le </a:t>
            </a:r>
            <a:r>
              <a:rPr lang="en-US" sz="1600" dirty="0" err="1"/>
              <a:t>sens</a:t>
            </a:r>
            <a:r>
              <a:rPr lang="en-US" sz="1600" dirty="0"/>
              <a:t> du flux </a:t>
            </a:r>
            <a:r>
              <a:rPr lang="en-US" sz="1600" dirty="0" err="1"/>
              <a:t>sanguin</a:t>
            </a:r>
            <a:endParaRPr lang="en-US" sz="1600" dirty="0"/>
          </a:p>
        </p:txBody>
      </p:sp>
      <p:sp>
        <p:nvSpPr>
          <p:cNvPr id="9" name="Text Placeholder 4">
            <a:extLst>
              <a:ext uri="{FF2B5EF4-FFF2-40B4-BE49-F238E27FC236}">
                <a16:creationId xmlns:a16="http://schemas.microsoft.com/office/drawing/2014/main" id="{1E0F9C7D-4928-DF86-C43E-7B8FF3A11BFE}"/>
              </a:ext>
            </a:extLst>
          </p:cNvPr>
          <p:cNvSpPr txBox="1">
            <a:spLocks/>
          </p:cNvSpPr>
          <p:nvPr/>
        </p:nvSpPr>
        <p:spPr>
          <a:xfrm>
            <a:off x="7034549" y="4359767"/>
            <a:ext cx="3568837" cy="609600"/>
          </a:xfrm>
          <a:prstGeom prst="rect">
            <a:avLst/>
          </a:prstGeom>
        </p:spPr>
        <p:txBody>
          <a:bodyPr vert="horz" lIns="0" tIns="0" rIns="0" bIns="0" rtlCol="0" anchor="b">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baseline="0">
                <a:solidFill>
                  <a:schemeClr val="tx1"/>
                </a:solidFill>
                <a:latin typeface="+mj-lt"/>
                <a:ea typeface="+mj-ea"/>
                <a:cs typeface="+mn-cs"/>
              </a:defRPr>
            </a:lvl1pPr>
            <a:lvl2pPr marL="6858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2pPr>
            <a:lvl3pPr marL="11430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3pPr>
            <a:lvl4pPr marL="16002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4pPr>
            <a:lvl5pPr marL="2057400" indent="-228600" algn="ctr"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solidFill>
                  <a:srgbClr val="EE0000"/>
                </a:solidFill>
              </a:rPr>
              <a:t>Milieu </a:t>
            </a:r>
            <a:r>
              <a:rPr lang="en-US" altLang="zh-CN" sz="2400" dirty="0" err="1">
                <a:solidFill>
                  <a:srgbClr val="EE0000"/>
                </a:solidFill>
              </a:rPr>
              <a:t>interstitiel</a:t>
            </a:r>
            <a:endParaRPr lang="zh-CN" altLang="en-US" sz="2400" dirty="0">
              <a:solidFill>
                <a:srgbClr val="EE0000"/>
              </a:solidFill>
            </a:endParaRPr>
          </a:p>
        </p:txBody>
      </p:sp>
      <p:sp>
        <p:nvSpPr>
          <p:cNvPr id="10" name="Text Placeholder 5">
            <a:extLst>
              <a:ext uri="{FF2B5EF4-FFF2-40B4-BE49-F238E27FC236}">
                <a16:creationId xmlns:a16="http://schemas.microsoft.com/office/drawing/2014/main" id="{6213DB59-BC26-30DB-980D-7CD496C27951}"/>
              </a:ext>
            </a:extLst>
          </p:cNvPr>
          <p:cNvSpPr txBox="1">
            <a:spLocks/>
          </p:cNvSpPr>
          <p:nvPr/>
        </p:nvSpPr>
        <p:spPr>
          <a:xfrm>
            <a:off x="7034549" y="5103893"/>
            <a:ext cx="3568837" cy="789658"/>
          </a:xfrm>
          <a:prstGeom prst="rect">
            <a:avLst/>
          </a:prstGeom>
        </p:spPr>
        <p:txBody>
          <a:bodyPr vert="horz" lIns="0" tIns="0" rIns="0" bIns="0" rtlCol="0">
            <a:noAutofit/>
          </a:bodyPr>
          <a:lstStyle>
            <a:lvl1pPr marL="0" indent="0" algn="ctr" defTabSz="914400" rtl="0" eaLnBrk="1" latinLnBrk="0" hangingPunct="1">
              <a:lnSpc>
                <a:spcPct val="120000"/>
              </a:lnSpc>
              <a:spcBef>
                <a:spcPts val="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16002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Espace en dehors de la barrière alveolo-capillaire</a:t>
            </a:r>
            <a:endParaRPr lang="en-US" altLang="zh-CN" sz="1600" dirty="0"/>
          </a:p>
        </p:txBody>
      </p:sp>
    </p:spTree>
    <p:extLst>
      <p:ext uri="{BB962C8B-B14F-4D97-AF65-F5344CB8AC3E}">
        <p14:creationId xmlns:p14="http://schemas.microsoft.com/office/powerpoint/2010/main" val="1480692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5B040-595E-75E7-3B61-CD7BBF554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4995A-7D88-EF1C-73CA-E87D5B1952C8}"/>
              </a:ext>
            </a:extLst>
          </p:cNvPr>
          <p:cNvSpPr>
            <a:spLocks noGrp="1"/>
          </p:cNvSpPr>
          <p:nvPr>
            <p:ph type="title"/>
          </p:nvPr>
        </p:nvSpPr>
        <p:spPr>
          <a:xfrm>
            <a:off x="844000" y="886783"/>
            <a:ext cx="10504000" cy="1132258"/>
          </a:xfrm>
        </p:spPr>
        <p:txBody>
          <a:bodyPr/>
          <a:lstStyle/>
          <a:p>
            <a:r>
              <a:rPr lang="en-US" noProof="0" dirty="0"/>
              <a:t>Variations de Pression</a:t>
            </a:r>
            <a:endParaRPr lang="en-GB" dirty="0"/>
          </a:p>
        </p:txBody>
      </p:sp>
      <p:sp>
        <p:nvSpPr>
          <p:cNvPr id="7" name="Text Placeholder 6">
            <a:extLst>
              <a:ext uri="{FF2B5EF4-FFF2-40B4-BE49-F238E27FC236}">
                <a16:creationId xmlns:a16="http://schemas.microsoft.com/office/drawing/2014/main" id="{484F8A22-6E15-2C36-B0FB-036DAEFB547A}"/>
              </a:ext>
            </a:extLst>
          </p:cNvPr>
          <p:cNvSpPr>
            <a:spLocks noGrp="1"/>
          </p:cNvSpPr>
          <p:nvPr>
            <p:ph type="body" sz="quarter" idx="35"/>
          </p:nvPr>
        </p:nvSpPr>
        <p:spPr>
          <a:xfrm>
            <a:off x="4080433" y="1798570"/>
            <a:ext cx="4031134" cy="953607"/>
          </a:xfrm>
        </p:spPr>
        <p:txBody>
          <a:bodyPr/>
          <a:lstStyle/>
          <a:p>
            <a:r>
              <a:rPr lang="en-US" altLang="zh-CN" sz="2400" dirty="0">
                <a:solidFill>
                  <a:schemeClr val="accent4"/>
                </a:solidFill>
              </a:rPr>
              <a:t>Pressions : </a:t>
            </a:r>
            <a:r>
              <a:rPr lang="en-US" altLang="zh-CN" sz="2400" dirty="0" err="1">
                <a:solidFill>
                  <a:schemeClr val="accent4"/>
                </a:solidFill>
              </a:rPr>
              <a:t>oncotique</a:t>
            </a:r>
            <a:r>
              <a:rPr lang="en-US" altLang="zh-CN" sz="2400" dirty="0">
                <a:solidFill>
                  <a:schemeClr val="accent4"/>
                </a:solidFill>
              </a:rPr>
              <a:t> &amp; </a:t>
            </a:r>
            <a:r>
              <a:rPr lang="en-US" altLang="zh-CN" sz="2400" dirty="0" err="1">
                <a:solidFill>
                  <a:schemeClr val="accent4"/>
                </a:solidFill>
              </a:rPr>
              <a:t>Hydrostatique</a:t>
            </a:r>
            <a:endParaRPr lang="zh-CN" altLang="en-US" sz="2400" dirty="0">
              <a:solidFill>
                <a:schemeClr val="accent4"/>
              </a:solidFill>
            </a:endParaRPr>
          </a:p>
        </p:txBody>
      </p:sp>
      <p:sp>
        <p:nvSpPr>
          <p:cNvPr id="19" name="Rectangle 18">
            <a:extLst>
              <a:ext uri="{FF2B5EF4-FFF2-40B4-BE49-F238E27FC236}">
                <a16:creationId xmlns:a16="http://schemas.microsoft.com/office/drawing/2014/main" id="{D09B744A-97A3-F333-2E87-92DAD5C4416B}"/>
              </a:ext>
            </a:extLst>
          </p:cNvPr>
          <p:cNvSpPr/>
          <p:nvPr/>
        </p:nvSpPr>
        <p:spPr>
          <a:xfrm>
            <a:off x="4261758" y="3525021"/>
            <a:ext cx="1402547" cy="287382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1" name="Oval 20">
            <a:extLst>
              <a:ext uri="{FF2B5EF4-FFF2-40B4-BE49-F238E27FC236}">
                <a16:creationId xmlns:a16="http://schemas.microsoft.com/office/drawing/2014/main" id="{6C2B312E-359E-5F1A-7E1A-5D4217D0BC6E}"/>
              </a:ext>
            </a:extLst>
          </p:cNvPr>
          <p:cNvSpPr/>
          <p:nvPr/>
        </p:nvSpPr>
        <p:spPr>
          <a:xfrm>
            <a:off x="8111567" y="3827099"/>
            <a:ext cx="2269672" cy="22696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t>Alvéole</a:t>
            </a:r>
            <a:endParaRPr lang="fr-FR" sz="2000" dirty="0"/>
          </a:p>
        </p:txBody>
      </p:sp>
      <p:cxnSp>
        <p:nvCxnSpPr>
          <p:cNvPr id="23" name="Straight Arrow Connector 22">
            <a:extLst>
              <a:ext uri="{FF2B5EF4-FFF2-40B4-BE49-F238E27FC236}">
                <a16:creationId xmlns:a16="http://schemas.microsoft.com/office/drawing/2014/main" id="{4050DF24-378F-63C0-26DB-05EBA5DB3CAF}"/>
              </a:ext>
            </a:extLst>
          </p:cNvPr>
          <p:cNvCxnSpPr>
            <a:cxnSpLocks/>
          </p:cNvCxnSpPr>
          <p:nvPr/>
        </p:nvCxnSpPr>
        <p:spPr>
          <a:xfrm>
            <a:off x="5225143" y="4457700"/>
            <a:ext cx="1074057" cy="0"/>
          </a:xfrm>
          <a:prstGeom prst="straightConnector1">
            <a:avLst/>
          </a:prstGeom>
          <a:ln w="76200">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4" name="Text Placeholder 7">
            <a:extLst>
              <a:ext uri="{FF2B5EF4-FFF2-40B4-BE49-F238E27FC236}">
                <a16:creationId xmlns:a16="http://schemas.microsoft.com/office/drawing/2014/main" id="{2E90D19D-8DC1-E46C-C9CD-3977A51FBBFC}"/>
              </a:ext>
            </a:extLst>
          </p:cNvPr>
          <p:cNvSpPr txBox="1">
            <a:spLocks/>
          </p:cNvSpPr>
          <p:nvPr/>
        </p:nvSpPr>
        <p:spPr>
          <a:xfrm>
            <a:off x="5762171" y="3574886"/>
            <a:ext cx="1197429" cy="832949"/>
          </a:xfrm>
          <a:prstGeom prst="rect">
            <a:avLst/>
          </a:prstGeom>
        </p:spPr>
        <p:txBody>
          <a:bodyPr vert="horz" lIns="0" tIns="0" rIns="0" bIns="0" rtlCol="0" anchor="ctr">
            <a:noAutofit/>
          </a:bodyPr>
          <a:lstStyle>
            <a:lvl1pPr marL="0" indent="0" algn="ctr" defTabSz="914400" rtl="0" eaLnBrk="1" latinLnBrk="0" hangingPunct="1">
              <a:lnSpc>
                <a:spcPct val="120000"/>
              </a:lnSpc>
              <a:spcBef>
                <a:spcPts val="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16002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t>Pc &amp; </a:t>
            </a:r>
            <a:r>
              <a:rPr lang="el-GR" sz="2000" dirty="0"/>
              <a:t>π</a:t>
            </a:r>
            <a:r>
              <a:rPr lang="en-US" sz="2000" dirty="0" err="1"/>
              <a:t>i</a:t>
            </a:r>
            <a:endParaRPr lang="en-US" sz="2000" dirty="0"/>
          </a:p>
        </p:txBody>
      </p:sp>
      <p:sp>
        <p:nvSpPr>
          <p:cNvPr id="25" name="Text Placeholder 7">
            <a:extLst>
              <a:ext uri="{FF2B5EF4-FFF2-40B4-BE49-F238E27FC236}">
                <a16:creationId xmlns:a16="http://schemas.microsoft.com/office/drawing/2014/main" id="{D00EE4E9-0814-E3E2-7FEE-75C26FBA3290}"/>
              </a:ext>
            </a:extLst>
          </p:cNvPr>
          <p:cNvSpPr txBox="1">
            <a:spLocks/>
          </p:cNvSpPr>
          <p:nvPr/>
        </p:nvSpPr>
        <p:spPr>
          <a:xfrm>
            <a:off x="844000" y="3934930"/>
            <a:ext cx="3053461" cy="1808059"/>
          </a:xfrm>
          <a:prstGeom prst="rect">
            <a:avLst/>
          </a:prstGeom>
        </p:spPr>
        <p:txBody>
          <a:bodyPr vert="horz" lIns="0" tIns="0" rIns="0" bIns="0" rtlCol="0" anchor="ctr">
            <a:noAutofit/>
          </a:bodyPr>
          <a:lstStyle>
            <a:lvl1pPr marL="0" indent="0" algn="ctr" defTabSz="914400" rtl="0" eaLnBrk="1" latinLnBrk="0" hangingPunct="1">
              <a:lnSpc>
                <a:spcPct val="120000"/>
              </a:lnSpc>
              <a:spcBef>
                <a:spcPts val="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16002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b="1" dirty="0"/>
              <a:t>P</a:t>
            </a:r>
            <a:r>
              <a:rPr lang="en-US" sz="1800" dirty="0"/>
              <a:t> : pression </a:t>
            </a:r>
            <a:r>
              <a:rPr lang="en-US" sz="1800" dirty="0" err="1"/>
              <a:t>hydrostatique</a:t>
            </a:r>
            <a:endParaRPr lang="en-US" sz="1800" dirty="0"/>
          </a:p>
          <a:p>
            <a:pPr algn="l"/>
            <a:r>
              <a:rPr lang="el-GR" sz="1800" b="1" dirty="0"/>
              <a:t>π</a:t>
            </a:r>
            <a:r>
              <a:rPr lang="en-US" sz="1800" dirty="0"/>
              <a:t> : Pression </a:t>
            </a:r>
            <a:r>
              <a:rPr lang="en-US" sz="1800" dirty="0" err="1"/>
              <a:t>oncotique</a:t>
            </a:r>
            <a:endParaRPr lang="en-US" sz="1800" dirty="0"/>
          </a:p>
          <a:p>
            <a:pPr algn="l"/>
            <a:r>
              <a:rPr lang="en-US" sz="1800" b="1" dirty="0" err="1"/>
              <a:t>i</a:t>
            </a:r>
            <a:r>
              <a:rPr lang="en-US" sz="1800" dirty="0"/>
              <a:t> : interstitial</a:t>
            </a:r>
          </a:p>
          <a:p>
            <a:pPr algn="l"/>
            <a:r>
              <a:rPr lang="en-US" sz="1800" b="1" dirty="0"/>
              <a:t>c</a:t>
            </a:r>
            <a:r>
              <a:rPr lang="en-US" sz="1800" dirty="0"/>
              <a:t> : </a:t>
            </a:r>
            <a:r>
              <a:rPr lang="en-US" sz="1800" dirty="0" err="1"/>
              <a:t>capillaire</a:t>
            </a:r>
            <a:endParaRPr lang="en-US" sz="1800" dirty="0"/>
          </a:p>
        </p:txBody>
      </p:sp>
      <p:cxnSp>
        <p:nvCxnSpPr>
          <p:cNvPr id="28" name="Straight Arrow Connector 27">
            <a:extLst>
              <a:ext uri="{FF2B5EF4-FFF2-40B4-BE49-F238E27FC236}">
                <a16:creationId xmlns:a16="http://schemas.microsoft.com/office/drawing/2014/main" id="{29AC1862-A1DB-461D-1C6B-3BDB811B7844}"/>
              </a:ext>
            </a:extLst>
          </p:cNvPr>
          <p:cNvCxnSpPr>
            <a:cxnSpLocks/>
          </p:cNvCxnSpPr>
          <p:nvPr/>
        </p:nvCxnSpPr>
        <p:spPr>
          <a:xfrm flipH="1">
            <a:off x="5225143" y="5799419"/>
            <a:ext cx="1074057" cy="0"/>
          </a:xfrm>
          <a:prstGeom prst="straightConnector1">
            <a:avLst/>
          </a:prstGeom>
          <a:ln w="76200">
            <a:solidFill>
              <a:schemeClr val="accent3">
                <a:lumMod val="60000"/>
                <a:lumOff val="40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3" name="Text Placeholder 7">
            <a:extLst>
              <a:ext uri="{FF2B5EF4-FFF2-40B4-BE49-F238E27FC236}">
                <a16:creationId xmlns:a16="http://schemas.microsoft.com/office/drawing/2014/main" id="{F96EA9A6-E997-2EDC-4C2A-FA9FF325AAAD}"/>
              </a:ext>
            </a:extLst>
          </p:cNvPr>
          <p:cNvSpPr txBox="1">
            <a:spLocks/>
          </p:cNvSpPr>
          <p:nvPr/>
        </p:nvSpPr>
        <p:spPr>
          <a:xfrm>
            <a:off x="5690506" y="5138268"/>
            <a:ext cx="1197429" cy="832949"/>
          </a:xfrm>
          <a:prstGeom prst="rect">
            <a:avLst/>
          </a:prstGeom>
        </p:spPr>
        <p:txBody>
          <a:bodyPr vert="horz" lIns="0" tIns="0" rIns="0" bIns="0" rtlCol="0" anchor="ctr">
            <a:noAutofit/>
          </a:bodyPr>
          <a:lstStyle>
            <a:lvl1pPr marL="0" indent="0" algn="ctr" defTabSz="914400" rtl="0" eaLnBrk="1" latinLnBrk="0" hangingPunct="1">
              <a:lnSpc>
                <a:spcPct val="120000"/>
              </a:lnSpc>
              <a:spcBef>
                <a:spcPts val="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2pPr>
            <a:lvl3pPr marL="11430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3pPr>
            <a:lvl4pPr marL="16002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ctr" defTabSz="914400" rtl="0" eaLnBrk="1" latinLnBrk="0" hangingPunct="1">
              <a:lnSpc>
                <a:spcPct val="12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a:t>Pi &amp; </a:t>
            </a:r>
            <a:r>
              <a:rPr lang="el-GR" sz="2000" dirty="0"/>
              <a:t>π</a:t>
            </a:r>
            <a:r>
              <a:rPr lang="en-US" sz="2000" dirty="0"/>
              <a:t>c</a:t>
            </a:r>
          </a:p>
        </p:txBody>
      </p:sp>
    </p:spTree>
    <p:extLst>
      <p:ext uri="{BB962C8B-B14F-4D97-AF65-F5344CB8AC3E}">
        <p14:creationId xmlns:p14="http://schemas.microsoft.com/office/powerpoint/2010/main" val="1818255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fade">
                                      <p:cBhvr>
                                        <p:cTn id="22" dur="500"/>
                                        <p:tgtEl>
                                          <p:spTgt spid="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fade">
                                      <p:cBhvr>
                                        <p:cTn id="27" dur="50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fade">
                                      <p:cBhvr>
                                        <p:cTn id="32" dur="500"/>
                                        <p:tgtEl>
                                          <p:spTgt spid="2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25" grpId="0" build="p"/>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OFFICEPLUS.THEME" val="template.pptx"/>
</p:tagLst>
</file>

<file path=ppt/theme/theme1.xml><?xml version="1.0" encoding="utf-8"?>
<a:theme xmlns:a="http://schemas.openxmlformats.org/drawingml/2006/main" name="Custom">
  <a:themeElements>
    <a:clrScheme name="OP_001_Biz Presentation_Personal Budgeting_250210_">
      <a:dk1>
        <a:srgbClr val="2F2F2F"/>
      </a:dk1>
      <a:lt1>
        <a:srgbClr val="FFFFFF"/>
      </a:lt1>
      <a:dk2>
        <a:srgbClr val="778495"/>
      </a:dk2>
      <a:lt2>
        <a:srgbClr val="F0F0F0"/>
      </a:lt2>
      <a:accent1>
        <a:srgbClr val="1871CA"/>
      </a:accent1>
      <a:accent2>
        <a:srgbClr val="F6C94C"/>
      </a:accent2>
      <a:accent3>
        <a:srgbClr val="02C9CE"/>
      </a:accent3>
      <a:accent4>
        <a:srgbClr val="92D050"/>
      </a:accent4>
      <a:accent5>
        <a:srgbClr val="8E7EF0"/>
      </a:accent5>
      <a:accent6>
        <a:srgbClr val="D90909"/>
      </a:accent6>
      <a:hlink>
        <a:srgbClr val="ED861F"/>
      </a:hlink>
      <a:folHlink>
        <a:srgbClr val="979797"/>
      </a:folHlink>
    </a:clrScheme>
    <a:fontScheme name="Custom">
      <a:majorFont>
        <a:latin typeface="Segoe UI Black"/>
        <a:ea typeface=""/>
        <a:cs typeface=""/>
      </a:majorFont>
      <a:minorFont>
        <a:latin typeface="Arial"/>
        <a:ea typeface=""/>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67FBBEFD40724CA20725D6B3094130" ma:contentTypeVersion="14" ma:contentTypeDescription="Create a new document." ma:contentTypeScope="" ma:versionID="b563ecc397a77cd5d82b22a852f9d63c">
  <xsd:schema xmlns:xsd="http://www.w3.org/2001/XMLSchema" xmlns:xs="http://www.w3.org/2001/XMLSchema" xmlns:p="http://schemas.microsoft.com/office/2006/metadata/properties" xmlns:ns1="http://schemas.microsoft.com/sharepoint/v3" xmlns:ns2="21705155-b4ce-4c69-95dc-4fd6cb8c5571" xmlns:ns3="38de0ec0-4312-429b-9ba4-a6f7899b86f2" targetNamespace="http://schemas.microsoft.com/office/2006/metadata/properties" ma:root="true" ma:fieldsID="514fef1a96c1431b584933149cb0dc9f" ns1:_="" ns2:_="" ns3:_="">
    <xsd:import namespace="http://schemas.microsoft.com/sharepoint/v3"/>
    <xsd:import namespace="21705155-b4ce-4c69-95dc-4fd6cb8c5571"/>
    <xsd:import namespace="38de0ec0-4312-429b-9ba4-a6f7899b86f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705155-b4ce-4c69-95dc-4fd6cb8c557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de0ec0-4312-429b-9ba4-a6f7899b86f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1ef2866-7176-4fd6-ae15-58358271bbbc}" ma:internalName="TaxCatchAll" ma:showField="CatchAllData" ma:web="38de0ec0-4312-429b-9ba4-a6f7899b8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8de0ec0-4312-429b-9ba4-a6f7899b86f2" xsi:nil="true"/>
    <_ip_UnifiedCompliancePolicyProperties xmlns="http://schemas.microsoft.com/sharepoint/v3" xsi:nil="true"/>
    <lcf76f155ced4ddcb4097134ff3c332f xmlns="21705155-b4ce-4c69-95dc-4fd6cb8c55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DED828-D6B6-42DA-8DEE-DE8638CBB0B2}">
  <ds:schemaRefs>
    <ds:schemaRef ds:uri="http://schemas.microsoft.com/sharepoint/v3/contenttype/forms"/>
  </ds:schemaRefs>
</ds:datastoreItem>
</file>

<file path=customXml/itemProps2.xml><?xml version="1.0" encoding="utf-8"?>
<ds:datastoreItem xmlns:ds="http://schemas.openxmlformats.org/officeDocument/2006/customXml" ds:itemID="{4AE86BAD-86C6-47EA-A0F9-642802C2F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705155-b4ce-4c69-95dc-4fd6cb8c5571"/>
    <ds:schemaRef ds:uri="38de0ec0-4312-429b-9ba4-a6f7899b8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333B44-FF7C-4DD4-AB3A-1FC68C05FF35}">
  <ds:schemaRefs>
    <ds:schemaRef ds:uri="http://schemas.microsoft.com/office/2006/metadata/properties"/>
    <ds:schemaRef ds:uri="http://schemas.microsoft.com/office/infopath/2007/PartnerControls"/>
    <ds:schemaRef ds:uri="http://schemas.microsoft.com/sharepoint/v3"/>
    <ds:schemaRef ds:uri="38de0ec0-4312-429b-9ba4-a6f7899b86f2"/>
    <ds:schemaRef ds:uri="21705155-b4ce-4c69-95dc-4fd6cb8c557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779</TotalTime>
  <Words>1425</Words>
  <Application>Microsoft Office PowerPoint</Application>
  <PresentationFormat>Widescreen</PresentationFormat>
  <Paragraphs>225</Paragraphs>
  <Slides>35</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等线</vt:lpstr>
      <vt:lpstr>Arial</vt:lpstr>
      <vt:lpstr>Segoe UI Black</vt:lpstr>
      <vt:lpstr>Wingdings</vt:lpstr>
      <vt:lpstr>Custom</vt:lpstr>
      <vt:lpstr>Oedème Aigu du Poumon (OAP)</vt:lpstr>
      <vt:lpstr>SOMMAIRE</vt:lpstr>
      <vt:lpstr>Définition &amp; Epidémiologie</vt:lpstr>
      <vt:lpstr>Œdème Aigu du Poumon</vt:lpstr>
      <vt:lpstr>Aperçu épidémiologique</vt:lpstr>
      <vt:lpstr>Facteurs de risque</vt:lpstr>
      <vt:lpstr>Physiopathologie &amp; Clinique</vt:lpstr>
      <vt:lpstr>4+1 composantes à garder en mémoire pour comprendre la Physiopathologie</vt:lpstr>
      <vt:lpstr>Variations de Pression</vt:lpstr>
      <vt:lpstr>Variations de Pression</vt:lpstr>
      <vt:lpstr>Variations de Pression</vt:lpstr>
      <vt:lpstr>Variations de Pression en cause d’OAP</vt:lpstr>
      <vt:lpstr>Variations de Pression en cause d’OAP</vt:lpstr>
      <vt:lpstr>Barrière alvéolocapillaire</vt:lpstr>
      <vt:lpstr>Barrière alvéolocapillaire</vt:lpstr>
      <vt:lpstr>Barrière alvéolocapillaire</vt:lpstr>
      <vt:lpstr>+1 Composante supplémentaire</vt:lpstr>
      <vt:lpstr>Manifestations cliniques</vt:lpstr>
      <vt:lpstr>Manifestations cliniques</vt:lpstr>
      <vt:lpstr>Etiologies OAP non lésionnel</vt:lpstr>
      <vt:lpstr>Etiologies OAP non lésionnel</vt:lpstr>
      <vt:lpstr>Etiologies OAP lésionnel</vt:lpstr>
      <vt:lpstr>Etiologies OAP lésionnel</vt:lpstr>
      <vt:lpstr>Diagnostic positif</vt:lpstr>
      <vt:lpstr>A la Radiothorax</vt:lpstr>
      <vt:lpstr>A la Radiothorax</vt:lpstr>
      <vt:lpstr>Diagnostic positif</vt:lpstr>
      <vt:lpstr>Diagnostic de gravité</vt:lpstr>
      <vt:lpstr>Diagnostic de gravité</vt:lpstr>
      <vt:lpstr>Prise en charge d’urgence</vt:lpstr>
      <vt:lpstr>Conduite à tenir en urgence : OAP Cardiogénique</vt:lpstr>
      <vt:lpstr>Bénéfices de la VNI en Pression Positive : OAP Cardiogénique</vt:lpstr>
      <vt:lpstr>Traitement de fond de l’OAP</vt:lpstr>
      <vt:lpstr>Pression transmurale VG</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Oedème Aigu du Poumon (OAP)</dc:title>
  <cp:lastModifiedBy>BUALUTI NIANGI JUSTIA</cp:lastModifiedBy>
  <cp:revision>713</cp:revision>
  <dcterms:modified xsi:type="dcterms:W3CDTF">2025-07-16T22:29:45Z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0x0101001867FBBEFD40724CA20725D6B3094130</vt:lpwstr>
  </property>
  <property fmtid="{D5CDD505-2E9C-101B-9397-08002B2CF9AE}" pid="3" name="MediaServiceImageTags">
    <vt:lpwstr/>
  </property>
</Properties>
</file>